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60" r:id="rId5"/>
    <p:sldId id="272" r:id="rId6"/>
    <p:sldId id="261" r:id="rId7"/>
    <p:sldId id="262" r:id="rId8"/>
    <p:sldId id="263" r:id="rId9"/>
    <p:sldId id="264" r:id="rId10"/>
    <p:sldId id="265" r:id="rId11"/>
    <p:sldId id="266" r:id="rId12"/>
    <p:sldId id="267" r:id="rId13"/>
    <p:sldId id="268" r:id="rId14"/>
    <p:sldId id="270" r:id="rId15"/>
    <p:sldId id="27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7C7DA4B-1CA2-425F-A6E2-76CB30C62741}">
          <p14:sldIdLst>
            <p14:sldId id="258"/>
            <p14:sldId id="257"/>
            <p14:sldId id="259"/>
            <p14:sldId id="260"/>
            <p14:sldId id="272"/>
            <p14:sldId id="261"/>
            <p14:sldId id="262"/>
            <p14:sldId id="263"/>
            <p14:sldId id="264"/>
            <p14:sldId id="265"/>
            <p14:sldId id="266"/>
            <p14:sldId id="267"/>
            <p14:sldId id="268"/>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660"/>
  </p:normalViewPr>
  <p:slideViewPr>
    <p:cSldViewPr snapToGrid="0">
      <p:cViewPr varScale="1">
        <p:scale>
          <a:sx n="58" d="100"/>
          <a:sy n="58" d="100"/>
        </p:scale>
        <p:origin x="5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8067A-2F13-AEB5-5E5B-25605AA5AE2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3F54CB3-8162-BB00-FDD7-67801CF9E9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FD1545D-2FB0-84B6-9880-2064A51625B0}"/>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FB63B657-5F63-D105-AADB-C5C34FC246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9B82EC-8D0E-C0BF-DFFB-CF35A0D7FBF9}"/>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3086225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CBED89-D998-2D4D-8957-EA8CF7CE33C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75466D-347B-AB5C-2264-C7F7B5DF8B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3B4D98-38CA-141E-2527-E5A491F075C1}"/>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E798B56A-2657-A889-4880-2AC6D34BAA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70932E-3CFD-B7F1-EBFE-3AC052A38029}"/>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1152650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C61CD0-C6E7-5273-B092-B00F04F7811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7B5F896-0B5F-01CB-EE0A-EC36B4541DC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B1EA23-C4A7-EF1E-B067-5EC051F6C334}"/>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23442B55-5F38-D124-2719-0B099CAF6F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9017F8-B8C1-0B90-C40E-7FCE0C7C352C}"/>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2479174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14329-8C43-D61D-CF99-A6877DD6E0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C04ECC6-47AF-15AB-35A4-475C5910C4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BAD744-5D32-860C-9D1B-56DEEE5F4C17}"/>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4CABFE0E-D3FD-6F3C-9A6F-D33E64532E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F677F8-31ED-963F-5C00-84E4C89CD8F3}"/>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1532546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EBDFD-813A-30F3-A71F-60A49CE682C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16743FC-3FB2-1C3C-2A04-E70CAEEE30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FC4D8-BC64-18EB-0E41-77B5604E24E6}"/>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6D0CA9D0-AD46-ABEA-0977-521D4CE140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FC5F5B-9C78-E741-5A31-A5F8B68A240C}"/>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1848682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82D2-A5C0-7BA6-1AA1-A428787EBE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D4BD784-6B2D-6CED-0777-077C04F2928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8F770CE-9505-D73A-5A49-335C1DA85E7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A5DF7BF-E6AC-8A90-F092-1E29086D2DDB}"/>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6" name="页脚占位符 5">
            <a:extLst>
              <a:ext uri="{FF2B5EF4-FFF2-40B4-BE49-F238E27FC236}">
                <a16:creationId xmlns:a16="http://schemas.microsoft.com/office/drawing/2014/main" id="{8B70B846-5889-1384-7027-6840B5378D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B8795B-7AB3-EE50-6583-13DC5A74B02C}"/>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249366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F9A2-812A-0157-94C4-9847A5635CB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57F956-721E-E585-E444-EDC4CBE885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52741D-B7A4-52B2-C0B9-D91309CDD0C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4CDBE1-6116-3C8C-C981-631A709BC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9ED3F0E-0185-B18C-6149-55D3BE89336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75E4A66-1485-19CF-34E5-D1B091B0201B}"/>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8" name="页脚占位符 7">
            <a:extLst>
              <a:ext uri="{FF2B5EF4-FFF2-40B4-BE49-F238E27FC236}">
                <a16:creationId xmlns:a16="http://schemas.microsoft.com/office/drawing/2014/main" id="{DFB9762D-073B-827F-322B-4CE54B1F59E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77E97CC-082A-0BA3-F470-AC225EE8DA37}"/>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90446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B64EF-1342-A965-5E2B-1EB5F86777F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8D56479-A255-324A-41AF-11005B83A8E9}"/>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4" name="页脚占位符 3">
            <a:extLst>
              <a:ext uri="{FF2B5EF4-FFF2-40B4-BE49-F238E27FC236}">
                <a16:creationId xmlns:a16="http://schemas.microsoft.com/office/drawing/2014/main" id="{B914FE96-0453-FECA-4C6A-D4AA45D6985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FEACA51-84D5-A88F-6AE7-989D99B1FEFF}"/>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875528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E8202C-470E-7349-3193-6A872C60C7A6}"/>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3" name="页脚占位符 2">
            <a:extLst>
              <a:ext uri="{FF2B5EF4-FFF2-40B4-BE49-F238E27FC236}">
                <a16:creationId xmlns:a16="http://schemas.microsoft.com/office/drawing/2014/main" id="{DF1049E5-ED6D-2258-24EB-D107DDB6F79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A5C6C8-5AAD-4DFC-E452-2BD2E05EDF67}"/>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27970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77927-CED5-018E-C2EA-D8858249DF6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D2A30FB-7AB1-B702-E2C8-86434A5CCE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74F13F-E7C1-F506-6869-55E8F2A26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AC6D44C-0323-2F69-8D19-70A59A101FB7}"/>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6" name="页脚占位符 5">
            <a:extLst>
              <a:ext uri="{FF2B5EF4-FFF2-40B4-BE49-F238E27FC236}">
                <a16:creationId xmlns:a16="http://schemas.microsoft.com/office/drawing/2014/main" id="{B0888A4A-A371-4E50-C6F1-62167E06FD0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2041BD-88D9-2B8E-C027-B3ACD4D91F8F}"/>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1663002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3977A-8D5E-80D3-1384-25A864FC298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CB123-E8C2-2BBC-F70B-8D933F9336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6D42686-6AA8-B828-0717-547B5491C6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2F897E-B725-2BBD-0FEC-32B10400C8C7}"/>
              </a:ext>
            </a:extLst>
          </p:cNvPr>
          <p:cNvSpPr>
            <a:spLocks noGrp="1"/>
          </p:cNvSpPr>
          <p:nvPr>
            <p:ph type="dt" sz="half" idx="10"/>
          </p:nvPr>
        </p:nvSpPr>
        <p:spPr/>
        <p:txBody>
          <a:bodyPr/>
          <a:lstStyle/>
          <a:p>
            <a:fld id="{874D388A-DBCF-4D22-9E57-72580799DE36}" type="datetimeFigureOut">
              <a:rPr lang="zh-CN" altLang="en-US" smtClean="0"/>
              <a:t>2023/3/29</a:t>
            </a:fld>
            <a:endParaRPr lang="zh-CN" altLang="en-US"/>
          </a:p>
        </p:txBody>
      </p:sp>
      <p:sp>
        <p:nvSpPr>
          <p:cNvPr id="6" name="页脚占位符 5">
            <a:extLst>
              <a:ext uri="{FF2B5EF4-FFF2-40B4-BE49-F238E27FC236}">
                <a16:creationId xmlns:a16="http://schemas.microsoft.com/office/drawing/2014/main" id="{23BC2853-DA69-4456-BB50-C58B4D3E48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6713E3-232B-C8A9-9BAC-5F01761CEE8E}"/>
              </a:ext>
            </a:extLst>
          </p:cNvPr>
          <p:cNvSpPr>
            <a:spLocks noGrp="1"/>
          </p:cNvSpPr>
          <p:nvPr>
            <p:ph type="sldNum" sz="quarter" idx="12"/>
          </p:nvPr>
        </p:nvSpPr>
        <p:spPr/>
        <p:txBody>
          <a:body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70925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A92B8F1-14BE-C263-265E-7611F45F8B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1DD278F-2A7D-3A28-617F-8B0F6F263E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140152-2DBA-83CA-DCB9-57A5A146DC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4D388A-DBCF-4D22-9E57-72580799DE36}"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890537A9-C02C-679A-CEF9-CB2C830D1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82FB678-4A3E-D0E8-3D56-572A5FE5B4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7DBCE-DBA8-4C4A-8DA7-3BDE5439F246}" type="slidenum">
              <a:rPr lang="zh-CN" altLang="en-US" smtClean="0"/>
              <a:t>‹#›</a:t>
            </a:fld>
            <a:endParaRPr lang="zh-CN" altLang="en-US"/>
          </a:p>
        </p:txBody>
      </p:sp>
    </p:spTree>
    <p:extLst>
      <p:ext uri="{BB962C8B-B14F-4D97-AF65-F5344CB8AC3E}">
        <p14:creationId xmlns:p14="http://schemas.microsoft.com/office/powerpoint/2010/main" val="3416472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2.wdp"/><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8.png"/><Relationship Id="rId12" Type="http://schemas.openxmlformats.org/officeDocument/2006/relationships/image" Target="../media/image3.png"/><Relationship Id="rId2" Type="http://schemas.openxmlformats.org/officeDocument/2006/relationships/image" Target="../media/image9.png"/><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11" Type="http://schemas.microsoft.com/office/2007/relationships/hdphoto" Target="../media/hdphoto2.wdp"/><Relationship Id="rId5" Type="http://schemas.openxmlformats.org/officeDocument/2006/relationships/image" Target="../media/image12.png"/><Relationship Id="rId1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11.png"/><Relationship Id="rId9" Type="http://schemas.microsoft.com/office/2007/relationships/hdphoto" Target="../media/hdphoto1.wdp"/><Relationship Id="rId1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4765378-0186-058E-9BE5-D793CCEF2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1000" contrast="17000"/>
                    </a14:imgEffect>
                  </a14:imgLayer>
                </a14:imgProps>
              </a:ext>
            </a:extLst>
          </a:blip>
          <a:stretch>
            <a:fillRect/>
          </a:stretch>
        </p:blipFill>
        <p:spPr>
          <a:xfrm>
            <a:off x="-529" y="-7441"/>
            <a:ext cx="12193057" cy="6858594"/>
          </a:xfrm>
          <a:prstGeom prst="rect">
            <a:avLst/>
          </a:prstGeom>
        </p:spPr>
      </p:pic>
      <p:sp>
        <p:nvSpPr>
          <p:cNvPr id="3" name="Freeform 1807">
            <a:extLst>
              <a:ext uri="{FF2B5EF4-FFF2-40B4-BE49-F238E27FC236}">
                <a16:creationId xmlns:a16="http://schemas.microsoft.com/office/drawing/2014/main" id="{854C425C-D841-8224-A029-84AA81C8319B}"/>
              </a:ext>
            </a:extLst>
          </p:cNvPr>
          <p:cNvSpPr>
            <a:spLocks noEditPoints="1"/>
          </p:cNvSpPr>
          <p:nvPr/>
        </p:nvSpPr>
        <p:spPr bwMode="auto">
          <a:xfrm rot="19690862">
            <a:off x="-128079" y="950871"/>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4" name="图片 3" descr="建筑的摆设布局&#10;&#10;中度可信度描述已自动生成">
            <a:extLst>
              <a:ext uri="{FF2B5EF4-FFF2-40B4-BE49-F238E27FC236}">
                <a16:creationId xmlns:a16="http://schemas.microsoft.com/office/drawing/2014/main" id="{F5949838-274B-AC86-41DC-1D81E1269E5C}"/>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899067" y="4622573"/>
            <a:ext cx="6366324" cy="1547062"/>
          </a:xfrm>
          <a:prstGeom prst="rect">
            <a:avLst/>
          </a:prstGeom>
        </p:spPr>
      </p:pic>
      <p:pic>
        <p:nvPicPr>
          <p:cNvPr id="5" name="图片 4">
            <a:extLst>
              <a:ext uri="{FF2B5EF4-FFF2-40B4-BE49-F238E27FC236}">
                <a16:creationId xmlns:a16="http://schemas.microsoft.com/office/drawing/2014/main" id="{BB270480-582F-35AD-9EF9-8BA4781B7A05}"/>
              </a:ext>
            </a:extLst>
          </p:cNvPr>
          <p:cNvPicPr>
            <a:picLocks noChangeAspect="1"/>
          </p:cNvPicPr>
          <p:nvPr/>
        </p:nvPicPr>
        <p:blipFill rotWithShape="1">
          <a:blip r:embed="rId6">
            <a:extLst>
              <a:ext uri="{28A0092B-C50C-407E-A947-70E740481C1C}">
                <a14:useLocalDpi xmlns:a14="http://schemas.microsoft.com/office/drawing/2010/main" val="0"/>
              </a:ext>
            </a:extLst>
          </a:blip>
          <a:srcRect l="25912" t="59658" r="2809" b="1411"/>
          <a:stretch/>
        </p:blipFill>
        <p:spPr>
          <a:xfrm rot="240000">
            <a:off x="-19016" y="5061007"/>
            <a:ext cx="12244070" cy="2221046"/>
          </a:xfrm>
          <a:custGeom>
            <a:avLst/>
            <a:gdLst>
              <a:gd name="connsiteX0" fmla="*/ 0 w 12244070"/>
              <a:gd name="connsiteY0" fmla="*/ 0 h 2221046"/>
              <a:gd name="connsiteX1" fmla="*/ 12148230 w 12244070"/>
              <a:gd name="connsiteY1" fmla="*/ 0 h 2221046"/>
              <a:gd name="connsiteX2" fmla="*/ 12244070 w 12244070"/>
              <a:gd name="connsiteY2" fmla="*/ 1370575 h 2221046"/>
              <a:gd name="connsiteX3" fmla="*/ 81769 w 12244070"/>
              <a:gd name="connsiteY3" fmla="*/ 2221046 h 2221046"/>
              <a:gd name="connsiteX4" fmla="*/ 0 w 12244070"/>
              <a:gd name="connsiteY4" fmla="*/ 1051697 h 222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070" h="2221046">
                <a:moveTo>
                  <a:pt x="0" y="0"/>
                </a:moveTo>
                <a:lnTo>
                  <a:pt x="12148230" y="0"/>
                </a:lnTo>
                <a:lnTo>
                  <a:pt x="12244070" y="1370575"/>
                </a:lnTo>
                <a:lnTo>
                  <a:pt x="81769" y="2221046"/>
                </a:lnTo>
                <a:lnTo>
                  <a:pt x="0" y="1051697"/>
                </a:lnTo>
                <a:close/>
              </a:path>
            </a:pathLst>
          </a:custGeom>
        </p:spPr>
      </p:pic>
      <p:pic>
        <p:nvPicPr>
          <p:cNvPr id="6" name="图片 5" descr="5">
            <a:extLst>
              <a:ext uri="{FF2B5EF4-FFF2-40B4-BE49-F238E27FC236}">
                <a16:creationId xmlns:a16="http://schemas.microsoft.com/office/drawing/2014/main" id="{A2883BCF-54EA-3DB7-7914-477DB2C22B22}"/>
              </a:ext>
            </a:extLst>
          </p:cNvPr>
          <p:cNvPicPr>
            <a:picLocks noGrp="1" noChangeAspect="1"/>
          </p:cNvPicPr>
          <p:nvPr isPhoto="1"/>
        </p:nvPicPr>
        <p:blipFill rotWithShape="1">
          <a:blip r:embed="rId7">
            <a:lum/>
            <a:alphaModFix/>
            <a:extLst>
              <a:ext uri="{28A0092B-C50C-407E-A947-70E740481C1C}">
                <a14:useLocalDpi xmlns:a14="http://schemas.microsoft.com/office/drawing/2010/main" val="0"/>
              </a:ext>
            </a:extLst>
          </a:blip>
          <a:srcRect l="1017" t="27458" r="32363" b="1633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8" name="图片 7" descr="手里拿着伞&#10;&#10;低可信度描述已自动生成">
            <a:extLst>
              <a:ext uri="{FF2B5EF4-FFF2-40B4-BE49-F238E27FC236}">
                <a16:creationId xmlns:a16="http://schemas.microsoft.com/office/drawing/2014/main" id="{0997EAB8-7B5D-C563-E8B3-D1AF400AF1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1288" y="696358"/>
            <a:ext cx="4461881" cy="2583305"/>
          </a:xfrm>
          <a:prstGeom prst="rect">
            <a:avLst/>
          </a:prstGeom>
        </p:spPr>
      </p:pic>
      <p:sp>
        <p:nvSpPr>
          <p:cNvPr id="9" name="文本框 8">
            <a:extLst>
              <a:ext uri="{FF2B5EF4-FFF2-40B4-BE49-F238E27FC236}">
                <a16:creationId xmlns:a16="http://schemas.microsoft.com/office/drawing/2014/main" id="{036434F7-6150-92EE-B119-EF1369C2FEE6}"/>
              </a:ext>
            </a:extLst>
          </p:cNvPr>
          <p:cNvSpPr txBox="1"/>
          <p:nvPr/>
        </p:nvSpPr>
        <p:spPr>
          <a:xfrm>
            <a:off x="4925092" y="1606724"/>
            <a:ext cx="235585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AD77E">
                    <a:lumMod val="60000"/>
                    <a:lumOff val="40000"/>
                  </a:srgbClr>
                </a:solidFill>
                <a:effectLst/>
                <a:uLnTx/>
                <a:uFillTx/>
                <a:latin typeface="Roboto Regular"/>
                <a:ea typeface="思源黑体 CN Regular"/>
                <a:cs typeface="+mn-cs"/>
              </a:rPr>
              <a:t>第一章</a:t>
            </a:r>
          </a:p>
        </p:txBody>
      </p:sp>
      <p:sp>
        <p:nvSpPr>
          <p:cNvPr id="12" name="文本框 11">
            <a:extLst>
              <a:ext uri="{FF2B5EF4-FFF2-40B4-BE49-F238E27FC236}">
                <a16:creationId xmlns:a16="http://schemas.microsoft.com/office/drawing/2014/main" id="{91D57780-ADB9-EB65-34A1-4D4B5C9F5A57}"/>
              </a:ext>
            </a:extLst>
          </p:cNvPr>
          <p:cNvSpPr txBox="1"/>
          <p:nvPr/>
        </p:nvSpPr>
        <p:spPr>
          <a:xfrm>
            <a:off x="2096474" y="3457753"/>
            <a:ext cx="8013089" cy="1037207"/>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6000" dirty="0">
                <a:effectLst>
                  <a:outerShdw blurRad="50800" dist="76200" dir="5400000" algn="t" rotWithShape="0">
                    <a:srgbClr val="800000"/>
                  </a:outerShdw>
                </a:effectLst>
              </a:rPr>
              <a:t>项目背景与介绍</a:t>
            </a:r>
          </a:p>
        </p:txBody>
      </p:sp>
      <p:pic>
        <p:nvPicPr>
          <p:cNvPr id="15" name="图片 14" descr="黑暗中的灯光&#10;&#10;描述已自动生成">
            <a:extLst>
              <a:ext uri="{FF2B5EF4-FFF2-40B4-BE49-F238E27FC236}">
                <a16:creationId xmlns:a16="http://schemas.microsoft.com/office/drawing/2014/main" id="{C56586E2-5925-9A11-C1C5-321730379AFD}"/>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29" y="3129262"/>
            <a:ext cx="12444413" cy="2580640"/>
          </a:xfrm>
          <a:prstGeom prst="rect">
            <a:avLst/>
          </a:prstGeom>
        </p:spPr>
      </p:pic>
      <p:pic>
        <p:nvPicPr>
          <p:cNvPr id="16" name="图片 15" descr="image1749">
            <a:extLst>
              <a:ext uri="{FF2B5EF4-FFF2-40B4-BE49-F238E27FC236}">
                <a16:creationId xmlns:a16="http://schemas.microsoft.com/office/drawing/2014/main" id="{92EB6C5B-98F8-57C0-BDB5-D37488B0B3DC}"/>
              </a:ext>
            </a:extLst>
          </p:cNvPr>
          <p:cNvPicPr>
            <a:picLocks noGrp="1" noChangeAspect="1"/>
          </p:cNvPicPr>
          <p:nvPr isPhoto="1"/>
        </p:nvPicPr>
        <p:blipFill rotWithShape="1">
          <a:blip r:embed="rId10">
            <a:lum/>
            <a:extLst>
              <a:ext uri="{28A0092B-C50C-407E-A947-70E740481C1C}">
                <a14:useLocalDpi xmlns:a14="http://schemas.microsoft.com/office/drawing/2010/main" val="0"/>
              </a:ext>
            </a:extLst>
          </a:blip>
          <a:srcRect l="7197" t="59555" r="72710" b="15444"/>
          <a:stretch/>
        </p:blipFill>
        <p:spPr>
          <a:xfrm>
            <a:off x="2358478" y="2027790"/>
            <a:ext cx="2355851" cy="1648729"/>
          </a:xfrm>
          <a:prstGeom prst="rect">
            <a:avLst/>
          </a:prstGeom>
        </p:spPr>
      </p:pic>
      <p:pic>
        <p:nvPicPr>
          <p:cNvPr id="17" name="图片 16" descr="image16">
            <a:extLst>
              <a:ext uri="{FF2B5EF4-FFF2-40B4-BE49-F238E27FC236}">
                <a16:creationId xmlns:a16="http://schemas.microsoft.com/office/drawing/2014/main" id="{D3363437-8E2D-1E0E-23A6-D46096EBFC53}"/>
              </a:ext>
            </a:extLst>
          </p:cNvPr>
          <p:cNvPicPr>
            <a:picLocks noGrp="1" noChangeAspect="1"/>
          </p:cNvPicPr>
          <p:nvPr isPhoto="1"/>
        </p:nvPicPr>
        <p:blipFill>
          <a:blip r:embed="rId11">
            <a:lum/>
            <a:extLst>
              <a:ext uri="{28A0092B-C50C-407E-A947-70E740481C1C}">
                <a14:useLocalDpi xmlns:a14="http://schemas.microsoft.com/office/drawing/2010/main" val="0"/>
              </a:ext>
            </a:extLst>
          </a:blip>
          <a:stretch>
            <a:fillRect/>
          </a:stretch>
        </p:blipFill>
        <p:spPr>
          <a:xfrm>
            <a:off x="8181080" y="407322"/>
            <a:ext cx="3664046" cy="1199402"/>
          </a:xfrm>
          <a:prstGeom prst="rect">
            <a:avLst/>
          </a:prstGeom>
        </p:spPr>
      </p:pic>
      <p:pic>
        <p:nvPicPr>
          <p:cNvPr id="7" name="图片 6" descr="图片包含 户外, 飞行, 风筝, 水&#10;&#10;描述已自动生成">
            <a:extLst>
              <a:ext uri="{FF2B5EF4-FFF2-40B4-BE49-F238E27FC236}">
                <a16:creationId xmlns:a16="http://schemas.microsoft.com/office/drawing/2014/main" id="{81B9910E-9158-7C0B-DFC0-087E9F64906E}"/>
              </a:ext>
            </a:extLst>
          </p:cNvPr>
          <p:cNvPicPr>
            <a:picLocks noChangeAspect="1"/>
          </p:cNvPicPr>
          <p:nvPr/>
        </p:nvPicPr>
        <p:blipFill rotWithShape="1">
          <a:blip r:embed="rId12">
            <a:extLst>
              <a:ext uri="{28A0092B-C50C-407E-A947-70E740481C1C}">
                <a14:useLocalDpi xmlns:a14="http://schemas.microsoft.com/office/drawing/2010/main" val="0"/>
              </a:ext>
            </a:extLst>
          </a:blip>
          <a:srcRect l="5575" r="5575"/>
          <a:stretch/>
        </p:blipFill>
        <p:spPr>
          <a:xfrm>
            <a:off x="0" y="0"/>
            <a:ext cx="12192000" cy="6858000"/>
          </a:xfrm>
          <a:prstGeom prst="rect">
            <a:avLst/>
          </a:prstGeom>
        </p:spPr>
      </p:pic>
      <p:pic>
        <p:nvPicPr>
          <p:cNvPr id="10" name="图片 9" descr="图片包含 室内, 蛋糕, 片, 食物&#10;&#10;描述已自动生成">
            <a:extLst>
              <a:ext uri="{FF2B5EF4-FFF2-40B4-BE49-F238E27FC236}">
                <a16:creationId xmlns:a16="http://schemas.microsoft.com/office/drawing/2014/main" id="{A232619C-4782-ABB5-46F5-6A32A174599A}"/>
              </a:ext>
            </a:extLst>
          </p:cNvPr>
          <p:cNvPicPr>
            <a:picLocks noChangeAspect="1"/>
          </p:cNvPicPr>
          <p:nvPr/>
        </p:nvPicPr>
        <p:blipFill rotWithShape="1">
          <a:blip r:embed="rId13">
            <a:extLst>
              <a:ext uri="{28A0092B-C50C-407E-A947-70E740481C1C}">
                <a14:useLocalDpi xmlns:a14="http://schemas.microsoft.com/office/drawing/2010/main" val="0"/>
              </a:ext>
            </a:extLst>
          </a:blip>
          <a:srcRect l="5575" r="5575"/>
          <a:stretch/>
        </p:blipFill>
        <p:spPr>
          <a:xfrm>
            <a:off x="114930" y="1548397"/>
            <a:ext cx="12192000" cy="5126063"/>
          </a:xfrm>
          <a:prstGeom prst="rect">
            <a:avLst/>
          </a:prstGeom>
        </p:spPr>
      </p:pic>
      <p:pic>
        <p:nvPicPr>
          <p:cNvPr id="11" name="图片 10" descr="图片包含 游戏机&#10;&#10;描述已自动生成">
            <a:extLst>
              <a:ext uri="{FF2B5EF4-FFF2-40B4-BE49-F238E27FC236}">
                <a16:creationId xmlns:a16="http://schemas.microsoft.com/office/drawing/2014/main" id="{4CAF89EF-052E-E318-D2ED-6D097495AC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4978038"/>
            <a:ext cx="12192000" cy="1974360"/>
          </a:xfrm>
          <a:prstGeom prst="rect">
            <a:avLst/>
          </a:prstGeom>
        </p:spPr>
      </p:pic>
      <p:pic>
        <p:nvPicPr>
          <p:cNvPr id="13" name="图片 12" descr="图片包含 游戏机, 桌子, 杯子&#10;&#10;描述已自动生成">
            <a:extLst>
              <a:ext uri="{FF2B5EF4-FFF2-40B4-BE49-F238E27FC236}">
                <a16:creationId xmlns:a16="http://schemas.microsoft.com/office/drawing/2014/main" id="{B726EAB0-1C00-C2A9-3A30-AFF5F01E19F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834640"/>
            <a:ext cx="1707757" cy="4023360"/>
          </a:xfrm>
          <a:prstGeom prst="rect">
            <a:avLst/>
          </a:prstGeom>
        </p:spPr>
      </p:pic>
      <p:pic>
        <p:nvPicPr>
          <p:cNvPr id="14" name="图片 13" descr="图片包含 建筑, 泰迪熊, 熊, 桌子&#10;&#10;描述已自动生成">
            <a:extLst>
              <a:ext uri="{FF2B5EF4-FFF2-40B4-BE49-F238E27FC236}">
                <a16:creationId xmlns:a16="http://schemas.microsoft.com/office/drawing/2014/main" id="{395FA1DB-CCD4-EE2D-A4FC-87C4FC57D7C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40240" y="4032266"/>
            <a:ext cx="2651760" cy="2825733"/>
          </a:xfrm>
          <a:prstGeom prst="rect">
            <a:avLst/>
          </a:prstGeom>
        </p:spPr>
      </p:pic>
      <p:pic>
        <p:nvPicPr>
          <p:cNvPr id="18" name="图片 17" descr="卡通人物&#10;&#10;中度可信度描述已自动生成">
            <a:extLst>
              <a:ext uri="{FF2B5EF4-FFF2-40B4-BE49-F238E27FC236}">
                <a16:creationId xmlns:a16="http://schemas.microsoft.com/office/drawing/2014/main" id="{C047EDDA-4F90-DD64-3AAC-078BFC1D10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7160" y="303285"/>
            <a:ext cx="3459057" cy="1132429"/>
          </a:xfrm>
          <a:prstGeom prst="rect">
            <a:avLst/>
          </a:prstGeom>
        </p:spPr>
      </p:pic>
      <p:cxnSp>
        <p:nvCxnSpPr>
          <p:cNvPr id="19" name="直接连接符 18">
            <a:extLst>
              <a:ext uri="{FF2B5EF4-FFF2-40B4-BE49-F238E27FC236}">
                <a16:creationId xmlns:a16="http://schemas.microsoft.com/office/drawing/2014/main" id="{35B7A277-10BF-8833-9DE2-B8FAD7CAAA01}"/>
              </a:ext>
            </a:extLst>
          </p:cNvPr>
          <p:cNvCxnSpPr>
            <a:cxnSpLocks/>
          </p:cNvCxnSpPr>
          <p:nvPr/>
        </p:nvCxnSpPr>
        <p:spPr>
          <a:xfrm flipH="1">
            <a:off x="2194149" y="4136362"/>
            <a:ext cx="3240000" cy="0"/>
          </a:xfrm>
          <a:prstGeom prst="line">
            <a:avLst/>
          </a:prstGeom>
          <a:solidFill>
            <a:srgbClr val="FF0000"/>
          </a:solidFill>
          <a:ln w="15875">
            <a:gradFill flip="none" rotWithShape="1">
              <a:gsLst>
                <a:gs pos="18000">
                  <a:srgbClr val="FF1B13"/>
                </a:gs>
                <a:gs pos="100000">
                  <a:srgbClr val="FF1B13">
                    <a:alpha val="0"/>
                  </a:srgbClr>
                </a:gs>
                <a:gs pos="59000">
                  <a:srgbClr val="FF1B13"/>
                </a:gs>
                <a:gs pos="40000">
                  <a:srgbClr val="FF620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36117E3-85BE-B2D2-320F-341706BAC8B5}"/>
              </a:ext>
            </a:extLst>
          </p:cNvPr>
          <p:cNvCxnSpPr/>
          <p:nvPr/>
        </p:nvCxnSpPr>
        <p:spPr>
          <a:xfrm>
            <a:off x="6137160" y="4136362"/>
            <a:ext cx="3240000" cy="0"/>
          </a:xfrm>
          <a:prstGeom prst="line">
            <a:avLst/>
          </a:prstGeom>
          <a:solidFill>
            <a:srgbClr val="FF0000"/>
          </a:solidFill>
          <a:ln w="15875">
            <a:gradFill flip="none" rotWithShape="1">
              <a:gsLst>
                <a:gs pos="18000">
                  <a:srgbClr val="FF1B13"/>
                </a:gs>
                <a:gs pos="100000">
                  <a:srgbClr val="FF1B13">
                    <a:alpha val="0"/>
                  </a:srgbClr>
                </a:gs>
                <a:gs pos="59000">
                  <a:srgbClr val="FF1B13"/>
                </a:gs>
                <a:gs pos="40000">
                  <a:srgbClr val="FF620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星形: 五角 9">
            <a:extLst>
              <a:ext uri="{FF2B5EF4-FFF2-40B4-BE49-F238E27FC236}">
                <a16:creationId xmlns:a16="http://schemas.microsoft.com/office/drawing/2014/main" id="{FF632789-F05B-EF07-4C20-29F66D649897}"/>
              </a:ext>
            </a:extLst>
          </p:cNvPr>
          <p:cNvSpPr/>
          <p:nvPr/>
        </p:nvSpPr>
        <p:spPr>
          <a:xfrm>
            <a:off x="5657897" y="3940978"/>
            <a:ext cx="341471" cy="289576"/>
          </a:xfrm>
          <a:prstGeom prst="star5">
            <a:avLst>
              <a:gd name="adj" fmla="val 25303"/>
              <a:gd name="hf" fmla="val 105146"/>
              <a:gd name="vf" fmla="val 110557"/>
            </a:avLst>
          </a:prstGeom>
          <a:gradFill>
            <a:gsLst>
              <a:gs pos="20408">
                <a:srgbClr val="FF1B13"/>
              </a:gs>
              <a:gs pos="87000">
                <a:srgbClr val="FF1B13"/>
              </a:gs>
              <a:gs pos="51000">
                <a:srgbClr val="FF620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gradFill>
                <a:gsLst>
                  <a:gs pos="20408">
                    <a:srgbClr val="FF1B13"/>
                  </a:gs>
                  <a:gs pos="87000">
                    <a:srgbClr val="FF1B13"/>
                  </a:gs>
                  <a:gs pos="51000">
                    <a:srgbClr val="FF6201"/>
                  </a:gs>
                </a:gsLst>
                <a:lin ang="2700000" scaled="1"/>
              </a:gradFill>
              <a:effectLst/>
              <a:uLnTx/>
              <a:uFillTx/>
              <a:latin typeface="微软雅黑" panose="020B0503020204020204" pitchFamily="34" charset="-122"/>
              <a:ea typeface="微软雅黑" panose="020B0503020204020204" pitchFamily="34" charset="-122"/>
              <a:cs typeface="+mn-cs"/>
              <a:sym typeface="思源黑体" panose="020B0500000000000000" pitchFamily="34" charset="-122"/>
            </a:endParaRPr>
          </a:p>
        </p:txBody>
      </p:sp>
      <p:pic>
        <p:nvPicPr>
          <p:cNvPr id="27" name="图片 26" descr="黑暗中的灯光&#10;&#10;描述已自动生成">
            <a:extLst>
              <a:ext uri="{FF2B5EF4-FFF2-40B4-BE49-F238E27FC236}">
                <a16:creationId xmlns:a16="http://schemas.microsoft.com/office/drawing/2014/main" id="{E37C47D9-16EA-7678-C2A2-9E14B17F662E}"/>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44100" y="2452597"/>
            <a:ext cx="9004872" cy="2580640"/>
          </a:xfrm>
          <a:prstGeom prst="rect">
            <a:avLst/>
          </a:prstGeom>
        </p:spPr>
      </p:pic>
      <p:sp>
        <p:nvSpPr>
          <p:cNvPr id="28" name="文本框 27">
            <a:extLst>
              <a:ext uri="{FF2B5EF4-FFF2-40B4-BE49-F238E27FC236}">
                <a16:creationId xmlns:a16="http://schemas.microsoft.com/office/drawing/2014/main" id="{9C4D3E7C-621E-FC4C-CA45-8A18824C13A1}"/>
              </a:ext>
            </a:extLst>
          </p:cNvPr>
          <p:cNvSpPr txBox="1"/>
          <p:nvPr/>
        </p:nvSpPr>
        <p:spPr>
          <a:xfrm>
            <a:off x="713093" y="623075"/>
            <a:ext cx="8013089" cy="1903278"/>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11500" i="1" dirty="0">
                <a:effectLst>
                  <a:outerShdw blurRad="50800" dist="76200" dir="5400000" algn="t" rotWithShape="0">
                    <a:srgbClr val="800000"/>
                  </a:outerShdw>
                </a:effectLst>
              </a:rPr>
              <a:t>习语近人</a:t>
            </a:r>
          </a:p>
        </p:txBody>
      </p:sp>
      <p:sp>
        <p:nvSpPr>
          <p:cNvPr id="29" name="文本框 28">
            <a:extLst>
              <a:ext uri="{FF2B5EF4-FFF2-40B4-BE49-F238E27FC236}">
                <a16:creationId xmlns:a16="http://schemas.microsoft.com/office/drawing/2014/main" id="{AB4C6D93-9DCC-2B09-3554-63E04CF70455}"/>
              </a:ext>
            </a:extLst>
          </p:cNvPr>
          <p:cNvSpPr txBox="1"/>
          <p:nvPr/>
        </p:nvSpPr>
        <p:spPr>
          <a:xfrm>
            <a:off x="3679520" y="2396906"/>
            <a:ext cx="8013089" cy="1352165"/>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8000" i="1" dirty="0">
                <a:effectLst>
                  <a:outerShdw blurRad="50800" dist="76200" dir="5400000" algn="t" rotWithShape="0">
                    <a:srgbClr val="800000"/>
                  </a:outerShdw>
                </a:effectLst>
              </a:rPr>
              <a:t>微信小程序</a:t>
            </a:r>
          </a:p>
        </p:txBody>
      </p:sp>
      <p:pic>
        <p:nvPicPr>
          <p:cNvPr id="30" name="图片 29" descr="黑暗中的灯光&#10;&#10;描述已自动生成">
            <a:extLst>
              <a:ext uri="{FF2B5EF4-FFF2-40B4-BE49-F238E27FC236}">
                <a16:creationId xmlns:a16="http://schemas.microsoft.com/office/drawing/2014/main" id="{EC536E72-190B-4692-DC78-0505EF607753}"/>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28312" y="1121129"/>
            <a:ext cx="12444413" cy="2580640"/>
          </a:xfrm>
          <a:prstGeom prst="rect">
            <a:avLst/>
          </a:prstGeom>
        </p:spPr>
      </p:pic>
      <p:sp>
        <p:nvSpPr>
          <p:cNvPr id="31" name="矩形 30">
            <a:extLst>
              <a:ext uri="{FF2B5EF4-FFF2-40B4-BE49-F238E27FC236}">
                <a16:creationId xmlns:a16="http://schemas.microsoft.com/office/drawing/2014/main" id="{A3123AF0-6962-AB4D-A519-60DBC6544EC3}"/>
              </a:ext>
            </a:extLst>
          </p:cNvPr>
          <p:cNvSpPr/>
          <p:nvPr/>
        </p:nvSpPr>
        <p:spPr>
          <a:xfrm>
            <a:off x="1822687" y="4321846"/>
            <a:ext cx="7927371" cy="626946"/>
          </a:xfrm>
          <a:prstGeom prst="rect">
            <a:avLst/>
          </a:prstGeom>
          <a:gradFill>
            <a:gsLst>
              <a:gs pos="0">
                <a:srgbClr val="F5A67E">
                  <a:alpha val="0"/>
                </a:srgbClr>
              </a:gs>
              <a:gs pos="52400">
                <a:srgbClr val="F5A67E">
                  <a:alpha val="22000"/>
                </a:srgbClr>
              </a:gs>
              <a:gs pos="100000">
                <a:srgbClr val="F5A67E">
                  <a:alpha val="0"/>
                </a:srgbClr>
              </a:gs>
            </a:gsLst>
            <a:lin ang="0" scaled="1"/>
          </a:gradFill>
          <a:ln w="9525">
            <a:gradFill flip="none" rotWithShape="1">
              <a:gsLst>
                <a:gs pos="0">
                  <a:srgbClr val="F5A67E">
                    <a:alpha val="0"/>
                  </a:srgbClr>
                </a:gs>
                <a:gs pos="100000">
                  <a:srgbClr val="F5A67E">
                    <a:alpha val="0"/>
                  </a:srgbClr>
                </a:gs>
                <a:gs pos="50000">
                  <a:srgbClr val="F8ECE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2500" dirty="0">
                <a:solidFill>
                  <a:srgbClr val="FF0000"/>
                </a:solidFill>
                <a:effectLst>
                  <a:outerShdw blurRad="50800" dist="38100" dir="5400000" algn="t" rotWithShape="0">
                    <a:srgbClr val="800000">
                      <a:alpha val="40000"/>
                    </a:srgbClr>
                  </a:outerShdw>
                </a:effectLst>
              </a:rPr>
              <a:t>聚 焦 伟 人 语 录   学 习 思 想 强 国</a:t>
            </a:r>
          </a:p>
        </p:txBody>
      </p:sp>
    </p:spTree>
    <p:extLst>
      <p:ext uri="{BB962C8B-B14F-4D97-AF65-F5344CB8AC3E}">
        <p14:creationId xmlns:p14="http://schemas.microsoft.com/office/powerpoint/2010/main" val="72244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3B30B6E4-BEA9-72FC-AB00-7640C7ADD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 y="0"/>
            <a:ext cx="12192000" cy="6858000"/>
          </a:xfrm>
          <a:prstGeom prst="rect">
            <a:avLst/>
          </a:prstGeom>
        </p:spPr>
      </p:pic>
      <p:pic>
        <p:nvPicPr>
          <p:cNvPr id="12" name="图片 11" descr="雪地上的风景&#10;&#10;低可信度描述已自动生成">
            <a:extLst>
              <a:ext uri="{FF2B5EF4-FFF2-40B4-BE49-F238E27FC236}">
                <a16:creationId xmlns:a16="http://schemas.microsoft.com/office/drawing/2014/main" id="{10E4B6F7-2E83-0E46-C215-BE161F450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01523">
            <a:off x="6833378" y="-2185547"/>
            <a:ext cx="5375826" cy="12910942"/>
          </a:xfrm>
          <a:prstGeom prst="rect">
            <a:avLst/>
          </a:prstGeom>
        </p:spPr>
      </p:pic>
      <p:sp>
        <p:nvSpPr>
          <p:cNvPr id="13" name="文本框 12">
            <a:extLst>
              <a:ext uri="{FF2B5EF4-FFF2-40B4-BE49-F238E27FC236}">
                <a16:creationId xmlns:a16="http://schemas.microsoft.com/office/drawing/2014/main" id="{5F3D3798-24CE-0202-62F1-FD7672C03FC5}"/>
              </a:ext>
            </a:extLst>
          </p:cNvPr>
          <p:cNvSpPr txBox="1"/>
          <p:nvPr/>
        </p:nvSpPr>
        <p:spPr>
          <a:xfrm>
            <a:off x="790576" y="678776"/>
            <a:ext cx="3262433" cy="1323439"/>
          </a:xfrm>
          <a:prstGeom prst="rect">
            <a:avLst/>
          </a:prstGeom>
          <a:noFill/>
        </p:spPr>
        <p:txBody>
          <a:bodyPr wrap="none" rtlCol="0">
            <a:spAutoFit/>
          </a:bodyPr>
          <a:lstStyle>
            <a:defPPr>
              <a:defRPr lang="zh-CN"/>
            </a:defPPr>
            <a:lvl1pPr algn="ctr">
              <a:defRPr sz="9600">
                <a:ln w="6350">
                  <a:noFill/>
                </a:ln>
                <a:blipFill>
                  <a:blip r:embed="rId4"/>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8000" dirty="0"/>
              <a:t>创新一</a:t>
            </a:r>
          </a:p>
        </p:txBody>
      </p:sp>
      <p:pic>
        <p:nvPicPr>
          <p:cNvPr id="14" name="图片 13" descr="黑暗中的灯光&#10;&#10;描述已自动生成">
            <a:extLst>
              <a:ext uri="{FF2B5EF4-FFF2-40B4-BE49-F238E27FC236}">
                <a16:creationId xmlns:a16="http://schemas.microsoft.com/office/drawing/2014/main" id="{21FB3017-41AF-BEB7-6705-12B23C5F44C5}"/>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0361" y="426522"/>
            <a:ext cx="6858000" cy="2580640"/>
          </a:xfrm>
          <a:prstGeom prst="rect">
            <a:avLst/>
          </a:prstGeom>
        </p:spPr>
      </p:pic>
      <p:sp>
        <p:nvSpPr>
          <p:cNvPr id="15" name="矩形: 圆角 14">
            <a:extLst>
              <a:ext uri="{FF2B5EF4-FFF2-40B4-BE49-F238E27FC236}">
                <a16:creationId xmlns:a16="http://schemas.microsoft.com/office/drawing/2014/main" id="{1D315343-20C5-E888-82EF-732F305ED50C}"/>
              </a:ext>
            </a:extLst>
          </p:cNvPr>
          <p:cNvSpPr/>
          <p:nvPr/>
        </p:nvSpPr>
        <p:spPr>
          <a:xfrm>
            <a:off x="480078" y="2108368"/>
            <a:ext cx="5165261" cy="4323110"/>
          </a:xfrm>
          <a:prstGeom prst="roundRect">
            <a:avLst>
              <a:gd name="adj" fmla="val 3450"/>
            </a:avLst>
          </a:prstGeom>
          <a:gradFill>
            <a:gsLst>
              <a:gs pos="95000">
                <a:schemeClr val="accent2">
                  <a:lumMod val="20000"/>
                  <a:lumOff val="80000"/>
                </a:schemeClr>
              </a:gs>
              <a:gs pos="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pic>
        <p:nvPicPr>
          <p:cNvPr id="16" name="图片 15" descr="卡通人物&#10;&#10;中度可信度描述已自动生成">
            <a:extLst>
              <a:ext uri="{FF2B5EF4-FFF2-40B4-BE49-F238E27FC236}">
                <a16:creationId xmlns:a16="http://schemas.microsoft.com/office/drawing/2014/main" id="{43CD3D5A-55A3-A11F-5AC6-D8DB0A91F7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08585" y="1901208"/>
            <a:ext cx="1881718" cy="1230041"/>
          </a:xfrm>
          <a:prstGeom prst="rect">
            <a:avLst/>
          </a:prstGeom>
        </p:spPr>
      </p:pic>
      <p:sp>
        <p:nvSpPr>
          <p:cNvPr id="17" name="文本框 16">
            <a:extLst>
              <a:ext uri="{FF2B5EF4-FFF2-40B4-BE49-F238E27FC236}">
                <a16:creationId xmlns:a16="http://schemas.microsoft.com/office/drawing/2014/main" id="{2FFDA959-8819-35D4-4CAA-0FFA0209BE95}"/>
              </a:ext>
            </a:extLst>
          </p:cNvPr>
          <p:cNvSpPr txBox="1"/>
          <p:nvPr/>
        </p:nvSpPr>
        <p:spPr>
          <a:xfrm>
            <a:off x="1327085" y="2528249"/>
            <a:ext cx="3123276" cy="461665"/>
          </a:xfrm>
          <a:prstGeom prst="rect">
            <a:avLst/>
          </a:prstGeom>
          <a:noFill/>
        </p:spPr>
        <p:txBody>
          <a:bodyPr wrap="square" rtlCol="0">
            <a:spAutoFit/>
          </a:bodyPr>
          <a:lstStyle>
            <a:defPPr>
              <a:defRPr lang="zh-CN"/>
            </a:defPPr>
            <a:lvl1pPr algn="ctr">
              <a:defRPr sz="2800">
                <a:gradFill flip="none" rotWithShape="1">
                  <a:gsLst>
                    <a:gs pos="0">
                      <a:schemeClr val="accent1">
                        <a:lumMod val="75000"/>
                      </a:schemeClr>
                    </a:gs>
                    <a:gs pos="64000">
                      <a:schemeClr val="accent1">
                        <a:lumMod val="50000"/>
                      </a:schemeClr>
                    </a:gs>
                  </a:gsLst>
                  <a:lin ang="270000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gradFill flip="none" rotWithShape="1">
                  <a:gsLst>
                    <a:gs pos="0">
                      <a:srgbClr val="FE391F">
                        <a:lumMod val="75000"/>
                      </a:srgbClr>
                    </a:gs>
                    <a:gs pos="64000">
                      <a:srgbClr val="FE391F">
                        <a:lumMod val="50000"/>
                      </a:srgbClr>
                    </a:gs>
                  </a:gsLst>
                  <a:lin ang="2700000" scaled="1"/>
                  <a:tileRect/>
                </a:gradFill>
                <a:effectLst/>
                <a:uLnTx/>
                <a:uFillTx/>
                <a:latin typeface="思源宋体 CN Heavy"/>
                <a:ea typeface="思源宋体 CN Heavy"/>
                <a:cs typeface="+mn-cs"/>
              </a:rPr>
              <a:t>要加强祖国统一教育</a:t>
            </a:r>
          </a:p>
        </p:txBody>
      </p:sp>
      <p:pic>
        <p:nvPicPr>
          <p:cNvPr id="18" name="图片 17" descr="背景图案&#10;&#10;描述已自动生成">
            <a:extLst>
              <a:ext uri="{FF2B5EF4-FFF2-40B4-BE49-F238E27FC236}">
                <a16:creationId xmlns:a16="http://schemas.microsoft.com/office/drawing/2014/main" id="{0B1808E5-2F64-2F86-28F2-7B0F5F7B4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 y="0"/>
            <a:ext cx="12192000" cy="6858000"/>
          </a:xfrm>
          <a:prstGeom prst="rect">
            <a:avLst/>
          </a:prstGeom>
        </p:spPr>
      </p:pic>
      <p:pic>
        <p:nvPicPr>
          <p:cNvPr id="19" name="图片 18" descr="雪地上的风景&#10;&#10;低可信度描述已自动生成">
            <a:extLst>
              <a:ext uri="{FF2B5EF4-FFF2-40B4-BE49-F238E27FC236}">
                <a16:creationId xmlns:a16="http://schemas.microsoft.com/office/drawing/2014/main" id="{8AFC11A3-0EFE-286A-1F9D-403205DB3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01523">
            <a:off x="6833378" y="-2185547"/>
            <a:ext cx="5375826" cy="12910942"/>
          </a:xfrm>
          <a:prstGeom prst="rect">
            <a:avLst/>
          </a:prstGeom>
        </p:spPr>
      </p:pic>
      <p:sp>
        <p:nvSpPr>
          <p:cNvPr id="20" name="文本框 19">
            <a:extLst>
              <a:ext uri="{FF2B5EF4-FFF2-40B4-BE49-F238E27FC236}">
                <a16:creationId xmlns:a16="http://schemas.microsoft.com/office/drawing/2014/main" id="{C9F0629C-10B3-7AE6-B1AE-BEFDC85DEC52}"/>
              </a:ext>
            </a:extLst>
          </p:cNvPr>
          <p:cNvSpPr txBox="1"/>
          <p:nvPr/>
        </p:nvSpPr>
        <p:spPr>
          <a:xfrm>
            <a:off x="3289647" y="122812"/>
            <a:ext cx="4801314" cy="1938992"/>
          </a:xfrm>
          <a:prstGeom prst="rect">
            <a:avLst/>
          </a:prstGeom>
          <a:noFill/>
        </p:spPr>
        <p:txBody>
          <a:bodyPr wrap="none" rtlCol="0">
            <a:spAutoFit/>
          </a:bodyPr>
          <a:lstStyle>
            <a:defPPr>
              <a:defRPr lang="zh-CN"/>
            </a:defPPr>
            <a:lvl1pPr algn="ctr">
              <a:defRPr sz="9600">
                <a:ln w="6350">
                  <a:noFill/>
                </a:ln>
                <a:blipFill>
                  <a:blip r:embed="rId4"/>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12000" dirty="0"/>
              <a:t>创新二</a:t>
            </a:r>
          </a:p>
        </p:txBody>
      </p:sp>
      <p:pic>
        <p:nvPicPr>
          <p:cNvPr id="21" name="图片 20" descr="黑暗中的灯光&#10;&#10;描述已自动生成">
            <a:extLst>
              <a:ext uri="{FF2B5EF4-FFF2-40B4-BE49-F238E27FC236}">
                <a16:creationId xmlns:a16="http://schemas.microsoft.com/office/drawing/2014/main" id="{6D668435-D084-CCB7-F4C3-7F49A1CF5B42}"/>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24144" y="353885"/>
            <a:ext cx="6858000" cy="2580640"/>
          </a:xfrm>
          <a:prstGeom prst="rect">
            <a:avLst/>
          </a:prstGeom>
        </p:spPr>
      </p:pic>
      <p:sp>
        <p:nvSpPr>
          <p:cNvPr id="22" name="矩形: 圆角 21">
            <a:extLst>
              <a:ext uri="{FF2B5EF4-FFF2-40B4-BE49-F238E27FC236}">
                <a16:creationId xmlns:a16="http://schemas.microsoft.com/office/drawing/2014/main" id="{F817C215-B816-26FE-2661-460EDF582C4E}"/>
              </a:ext>
            </a:extLst>
          </p:cNvPr>
          <p:cNvSpPr/>
          <p:nvPr/>
        </p:nvSpPr>
        <p:spPr>
          <a:xfrm>
            <a:off x="480078" y="2108368"/>
            <a:ext cx="5165261" cy="4323110"/>
          </a:xfrm>
          <a:prstGeom prst="roundRect">
            <a:avLst>
              <a:gd name="adj" fmla="val 3450"/>
            </a:avLst>
          </a:prstGeom>
          <a:gradFill>
            <a:gsLst>
              <a:gs pos="95000">
                <a:schemeClr val="accent2">
                  <a:lumMod val="20000"/>
                  <a:lumOff val="80000"/>
                </a:schemeClr>
              </a:gs>
              <a:gs pos="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500" i="0" u="none" strike="noStrike" kern="1200" cap="none" spc="0" normalizeH="0" baseline="0" noProof="0" dirty="0">
                <a:ln>
                  <a:noFill/>
                </a:ln>
                <a:solidFill>
                  <a:schemeClr val="tx1"/>
                </a:solidFill>
                <a:effectLst/>
                <a:uLnTx/>
                <a:uFillTx/>
                <a:latin typeface="Roboto Regular"/>
                <a:ea typeface="思源黑体 CN Regular"/>
                <a:cs typeface="+mn-cs"/>
              </a:rPr>
              <a:t>  </a:t>
            </a:r>
            <a:endParaRPr kumimoji="0" lang="en-US" altLang="zh-CN" sz="2500" i="0" u="none" strike="noStrike" kern="1200" cap="none" spc="0" normalizeH="0" baseline="0" noProof="0" dirty="0">
              <a:ln>
                <a:noFill/>
              </a:ln>
              <a:solidFill>
                <a:schemeClr val="tx1"/>
              </a:solidFill>
              <a:effectLst/>
              <a:uLnTx/>
              <a:uFillTx/>
              <a:latin typeface="Roboto Regular"/>
              <a:ea typeface="思源黑体 CN Regular"/>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500" dirty="0">
                <a:solidFill>
                  <a:schemeClr val="tx1"/>
                </a:solidFill>
                <a:latin typeface="Roboto Regular"/>
                <a:ea typeface="思源黑体 CN Regular"/>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500" i="0" u="none" strike="noStrike" kern="1200" cap="none" spc="0" normalizeH="0" baseline="0" noProof="0" dirty="0">
                <a:ln>
                  <a:noFill/>
                </a:ln>
                <a:solidFill>
                  <a:schemeClr val="tx1"/>
                </a:solidFill>
                <a:effectLst/>
                <a:uLnTx/>
                <a:uFillTx/>
                <a:latin typeface="Roboto Regular"/>
                <a:ea typeface="思源黑体 CN Regular"/>
              </a:rPr>
              <a:t>  </a:t>
            </a: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500" noProof="0" dirty="0">
                <a:solidFill>
                  <a:schemeClr val="tx1"/>
                </a:solidFill>
                <a:latin typeface="Roboto Regular"/>
                <a:ea typeface="思源黑体 CN Regular"/>
              </a:rPr>
              <a:t>  </a:t>
            </a:r>
            <a:r>
              <a:rPr kumimoji="0" lang="zh-CN" altLang="en-US" sz="2500" i="0" u="none" strike="noStrike" kern="1200" cap="none" spc="0" normalizeH="0" baseline="0" noProof="0" dirty="0">
                <a:ln>
                  <a:noFill/>
                </a:ln>
                <a:solidFill>
                  <a:schemeClr val="tx1"/>
                </a:solidFill>
                <a:effectLst/>
                <a:uLnTx/>
                <a:uFillTx/>
                <a:latin typeface="Roboto Regular"/>
                <a:ea typeface="思源黑体 CN Regular"/>
              </a:rPr>
              <a:t>本项目的数据来源均依靠爬虫收集，并通过多种爬虫技术保证数据的质量。</a:t>
            </a:r>
            <a:endParaRPr kumimoji="0" lang="en-US" altLang="zh-CN" sz="2500" i="0" u="none" strike="noStrike" kern="1200" cap="none" spc="0" normalizeH="0" baseline="0" noProof="0" dirty="0">
              <a:ln>
                <a:noFill/>
              </a:ln>
              <a:solidFill>
                <a:schemeClr val="tx1"/>
              </a:solidFill>
              <a:effectLst/>
              <a:uLnTx/>
              <a:uFillTx/>
              <a:latin typeface="Roboto Regular"/>
              <a:ea typeface="思源黑体 CN Regular"/>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500" dirty="0">
                <a:solidFill>
                  <a:schemeClr val="tx1"/>
                </a:solidFill>
                <a:latin typeface="Roboto Regular"/>
                <a:ea typeface="思源黑体 CN Regular"/>
              </a:rPr>
              <a:t>  </a:t>
            </a:r>
            <a:endParaRPr lang="en-US" altLang="zh-CN" sz="2500" dirty="0">
              <a:solidFill>
                <a:schemeClr val="tx1"/>
              </a:solidFill>
              <a:latin typeface="Roboto Regular"/>
              <a:ea typeface="思源黑体 CN Regular"/>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500" i="0" u="none" strike="noStrike" kern="1200" cap="none" spc="0" normalizeH="0" baseline="0" noProof="0" dirty="0">
                <a:ln>
                  <a:noFill/>
                </a:ln>
                <a:solidFill>
                  <a:schemeClr val="tx1"/>
                </a:solidFill>
                <a:effectLst/>
                <a:uLnTx/>
                <a:uFillTx/>
                <a:latin typeface="Roboto Regular"/>
                <a:ea typeface="思源黑体 CN Regular"/>
              </a:rPr>
              <a:t>  </a:t>
            </a:r>
            <a:r>
              <a:rPr kumimoji="0" lang="zh-CN" altLang="en-US" sz="2500" i="0" u="none" strike="noStrike" kern="1200" cap="none" spc="0" normalizeH="0" baseline="0" noProof="0" dirty="0">
                <a:ln>
                  <a:noFill/>
                </a:ln>
                <a:solidFill>
                  <a:schemeClr val="tx1"/>
                </a:solidFill>
                <a:effectLst/>
                <a:uLnTx/>
                <a:uFillTx/>
                <a:latin typeface="Roboto Regular"/>
                <a:ea typeface="思源黑体 CN Regular"/>
              </a:rPr>
              <a:t>应用到了</a:t>
            </a:r>
            <a:r>
              <a:rPr kumimoji="0" lang="zh-CN" altLang="en-US" sz="2500" i="0" u="none" strike="noStrike" kern="1200" cap="none" spc="0" normalizeH="0" baseline="0" noProof="0" dirty="0">
                <a:ln>
                  <a:noFill/>
                </a:ln>
                <a:solidFill>
                  <a:srgbClr val="FF0000"/>
                </a:solidFill>
                <a:effectLst/>
                <a:uLnTx/>
                <a:uFillTx/>
                <a:latin typeface="Roboto Regular"/>
                <a:ea typeface="思源黑体 CN Regular"/>
              </a:rPr>
              <a:t>增量式爬虫</a:t>
            </a:r>
            <a:r>
              <a:rPr kumimoji="0" lang="zh-CN" altLang="en-US" sz="2500" i="0" u="none" strike="noStrike" kern="1200" cap="none" spc="0" normalizeH="0" baseline="0" noProof="0" dirty="0">
                <a:ln>
                  <a:noFill/>
                </a:ln>
                <a:solidFill>
                  <a:schemeClr val="tx1"/>
                </a:solidFill>
                <a:effectLst/>
                <a:uLnTx/>
                <a:uFillTx/>
                <a:latin typeface="Roboto Regular"/>
                <a:ea typeface="思源黑体 CN Regular"/>
              </a:rPr>
              <a:t>，</a:t>
            </a:r>
            <a:r>
              <a:rPr kumimoji="0" lang="zh-CN" altLang="en-US" sz="2500" i="0" u="none" strike="noStrike" kern="1200" cap="none" spc="0" normalizeH="0" baseline="0" noProof="0" dirty="0">
                <a:ln>
                  <a:noFill/>
                </a:ln>
                <a:solidFill>
                  <a:srgbClr val="FF0000"/>
                </a:solidFill>
                <a:effectLst/>
                <a:uLnTx/>
                <a:uFillTx/>
                <a:latin typeface="Roboto Regular"/>
                <a:ea typeface="思源黑体 CN Regular"/>
              </a:rPr>
              <a:t>异步爬虫框架</a:t>
            </a:r>
            <a:r>
              <a:rPr kumimoji="0" lang="en-US" altLang="zh-CN" sz="2500" i="0" u="none" strike="noStrike" kern="1200" cap="none" spc="0" normalizeH="0" baseline="0" noProof="0" dirty="0">
                <a:ln>
                  <a:noFill/>
                </a:ln>
                <a:solidFill>
                  <a:srgbClr val="FF0000"/>
                </a:solidFill>
                <a:effectLst/>
                <a:uLnTx/>
                <a:uFillTx/>
                <a:latin typeface="Roboto Regular"/>
                <a:ea typeface="思源黑体 CN Regular"/>
              </a:rPr>
              <a:t>scrapy</a:t>
            </a:r>
            <a:r>
              <a:rPr kumimoji="0" lang="zh-CN" altLang="en-US" sz="2500" i="0" u="none" strike="noStrike" kern="1200" cap="none" spc="0" normalizeH="0" baseline="0" noProof="0" dirty="0">
                <a:ln>
                  <a:noFill/>
                </a:ln>
                <a:solidFill>
                  <a:schemeClr val="tx1"/>
                </a:solidFill>
                <a:effectLst/>
                <a:uLnTx/>
                <a:uFillTx/>
                <a:latin typeface="Roboto Regular"/>
                <a:ea typeface="思源黑体 CN Regular"/>
              </a:rPr>
              <a:t>等。对于实时新闻，则利用了</a:t>
            </a:r>
            <a:r>
              <a:rPr kumimoji="0" lang="zh-CN" altLang="en-US" sz="2500" i="0" u="none" strike="noStrike" kern="1200" cap="none" spc="0" normalizeH="0" baseline="0" noProof="0" dirty="0">
                <a:ln>
                  <a:noFill/>
                </a:ln>
                <a:solidFill>
                  <a:srgbClr val="FF0000"/>
                </a:solidFill>
                <a:effectLst/>
                <a:uLnTx/>
                <a:uFillTx/>
                <a:latin typeface="Roboto Regular"/>
                <a:ea typeface="思源黑体 CN Regular"/>
              </a:rPr>
              <a:t>分布式爬虫</a:t>
            </a:r>
            <a:r>
              <a:rPr kumimoji="0" lang="zh-CN" altLang="en-US" sz="2500" i="0" u="none" strike="noStrike" kern="1200" cap="none" spc="0" normalizeH="0" baseline="0" noProof="0" dirty="0">
                <a:ln>
                  <a:noFill/>
                </a:ln>
                <a:solidFill>
                  <a:schemeClr val="tx1"/>
                </a:solidFill>
                <a:effectLst/>
                <a:uLnTx/>
                <a:uFillTx/>
                <a:latin typeface="Roboto Regular"/>
                <a:ea typeface="思源黑体 CN Regular"/>
              </a:rPr>
              <a:t>以保证新闻的</a:t>
            </a:r>
            <a:r>
              <a:rPr kumimoji="0" lang="zh-CN" altLang="en-US" sz="2500" i="0" u="none" strike="noStrike" kern="1200" cap="none" spc="0" normalizeH="0" baseline="0" noProof="0" dirty="0">
                <a:ln>
                  <a:noFill/>
                </a:ln>
                <a:solidFill>
                  <a:srgbClr val="FF0000"/>
                </a:solidFill>
                <a:effectLst/>
                <a:uLnTx/>
                <a:uFillTx/>
                <a:latin typeface="Roboto Regular"/>
                <a:ea typeface="思源黑体 CN Regular"/>
              </a:rPr>
              <a:t>时效性</a:t>
            </a:r>
            <a:r>
              <a:rPr kumimoji="0" lang="zh-CN" altLang="en-US" sz="2500" i="0" u="none" strike="noStrike" kern="1200" cap="none" spc="0" normalizeH="0" baseline="0" noProof="0" dirty="0">
                <a:ln>
                  <a:noFill/>
                </a:ln>
                <a:solidFill>
                  <a:schemeClr val="tx1"/>
                </a:solidFill>
                <a:effectLst/>
                <a:uLnTx/>
                <a:uFillTx/>
                <a:latin typeface="Roboto Regular"/>
                <a:ea typeface="思源黑体 CN Regular"/>
              </a:rPr>
              <a:t>，每隔</a:t>
            </a:r>
            <a:r>
              <a:rPr kumimoji="0" lang="en-US" altLang="zh-CN" sz="2500" i="0" u="none" strike="noStrike" kern="1200" cap="none" spc="0" normalizeH="0" baseline="0" noProof="0" dirty="0">
                <a:ln>
                  <a:noFill/>
                </a:ln>
                <a:solidFill>
                  <a:schemeClr val="tx1"/>
                </a:solidFill>
                <a:effectLst/>
                <a:uLnTx/>
                <a:uFillTx/>
                <a:latin typeface="Roboto Regular"/>
                <a:ea typeface="思源黑体 CN Regular"/>
              </a:rPr>
              <a:t>1</a:t>
            </a:r>
            <a:r>
              <a:rPr kumimoji="0" lang="zh-CN" altLang="en-US" sz="2500" i="0" u="none" strike="noStrike" kern="1200" cap="none" spc="0" normalizeH="0" baseline="0" noProof="0" dirty="0">
                <a:ln>
                  <a:noFill/>
                </a:ln>
                <a:solidFill>
                  <a:schemeClr val="tx1"/>
                </a:solidFill>
                <a:effectLst/>
                <a:uLnTx/>
                <a:uFillTx/>
                <a:latin typeface="Roboto Regular"/>
                <a:ea typeface="思源黑体 CN Regular"/>
              </a:rPr>
              <a:t>小时就会爬取一次最新新闻。</a:t>
            </a:r>
            <a:endParaRPr kumimoji="0" lang="en-US" altLang="zh-CN" sz="2500" i="0" u="none" strike="noStrike" kern="1200" cap="none" spc="0" normalizeH="0" baseline="0" noProof="0" dirty="0">
              <a:ln>
                <a:noFill/>
              </a:ln>
              <a:solidFill>
                <a:schemeClr val="tx1"/>
              </a:solidFill>
              <a:effectLst/>
              <a:uLnTx/>
              <a:uFillTx/>
              <a:latin typeface="Roboto Regular"/>
              <a:ea typeface="思源黑体 CN Regular"/>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2500" i="0" u="none" strike="noStrike" kern="1200" cap="none" spc="0" normalizeH="0" baseline="0" noProof="0" dirty="0">
              <a:ln>
                <a:noFill/>
              </a:ln>
              <a:solidFill>
                <a:schemeClr val="tx1"/>
              </a:solidFill>
              <a:effectLst/>
              <a:uLnTx/>
              <a:uFillTx/>
              <a:latin typeface="Roboto Regular"/>
              <a:ea typeface="思源黑体 CN Regular"/>
              <a:cs typeface="+mn-cs"/>
            </a:endParaRPr>
          </a:p>
        </p:txBody>
      </p:sp>
      <p:pic>
        <p:nvPicPr>
          <p:cNvPr id="23" name="图片 22" descr="卡通人物&#10;&#10;中度可信度描述已自动生成">
            <a:extLst>
              <a:ext uri="{FF2B5EF4-FFF2-40B4-BE49-F238E27FC236}">
                <a16:creationId xmlns:a16="http://schemas.microsoft.com/office/drawing/2014/main" id="{DF093587-4617-F5AB-4458-F425490E1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08585" y="1901208"/>
            <a:ext cx="1881718" cy="1230041"/>
          </a:xfrm>
          <a:prstGeom prst="rect">
            <a:avLst/>
          </a:prstGeom>
        </p:spPr>
      </p:pic>
      <p:sp>
        <p:nvSpPr>
          <p:cNvPr id="24" name="文本框 23">
            <a:extLst>
              <a:ext uri="{FF2B5EF4-FFF2-40B4-BE49-F238E27FC236}">
                <a16:creationId xmlns:a16="http://schemas.microsoft.com/office/drawing/2014/main" id="{1367A269-B42A-4015-E697-F6A34920598A}"/>
              </a:ext>
            </a:extLst>
          </p:cNvPr>
          <p:cNvSpPr txBox="1"/>
          <p:nvPr/>
        </p:nvSpPr>
        <p:spPr>
          <a:xfrm>
            <a:off x="858811" y="2399447"/>
            <a:ext cx="3860932" cy="553998"/>
          </a:xfrm>
          <a:prstGeom prst="rect">
            <a:avLst/>
          </a:prstGeom>
          <a:noFill/>
        </p:spPr>
        <p:txBody>
          <a:bodyPr wrap="square" rtlCol="0">
            <a:spAutoFit/>
          </a:bodyPr>
          <a:lstStyle>
            <a:defPPr>
              <a:defRPr lang="zh-CN"/>
            </a:defPPr>
            <a:lvl1pPr algn="ctr">
              <a:defRPr sz="2800">
                <a:gradFill flip="none" rotWithShape="1">
                  <a:gsLst>
                    <a:gs pos="0">
                      <a:schemeClr val="accent1">
                        <a:lumMod val="75000"/>
                      </a:schemeClr>
                    </a:gs>
                    <a:gs pos="64000">
                      <a:schemeClr val="accent1">
                        <a:lumMod val="50000"/>
                      </a:schemeClr>
                    </a:gs>
                  </a:gsLst>
                  <a:lin ang="270000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0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集成多种</a:t>
            </a:r>
            <a:r>
              <a:rPr kumimoji="0" lang="zh-CN" altLang="en-US" sz="3000" b="0" i="0" u="none" strike="noStrike" kern="1200" cap="none" spc="0" normalizeH="0" baseline="0" noProof="0" dirty="0">
                <a:ln>
                  <a:noFill/>
                </a:ln>
                <a:gradFill flip="none" rotWithShape="1">
                  <a:gsLst>
                    <a:gs pos="0">
                      <a:srgbClr val="FE391F">
                        <a:lumMod val="75000"/>
                      </a:srgbClr>
                    </a:gs>
                    <a:gs pos="64000">
                      <a:srgbClr val="FE391F">
                        <a:lumMod val="50000"/>
                      </a:srgbClr>
                    </a:gs>
                  </a:gsLst>
                  <a:lin ang="2700000" scaled="1"/>
                  <a:tileRect/>
                </a:gradFill>
                <a:effectLst/>
                <a:uLnTx/>
                <a:uFillTx/>
                <a:latin typeface="思源宋体 CN Heavy"/>
                <a:ea typeface="思源宋体 CN Heavy"/>
                <a:cs typeface="+mn-cs"/>
              </a:rPr>
              <a:t>爬虫技术</a:t>
            </a:r>
          </a:p>
        </p:txBody>
      </p:sp>
      <p:sp>
        <p:nvSpPr>
          <p:cNvPr id="8" name="Rectangle 4">
            <a:extLst>
              <a:ext uri="{FF2B5EF4-FFF2-40B4-BE49-F238E27FC236}">
                <a16:creationId xmlns:a16="http://schemas.microsoft.com/office/drawing/2014/main" id="{9B5722A8-C2CC-EF6B-7910-E501E130580F}"/>
              </a:ext>
            </a:extLst>
          </p:cNvPr>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03537DF3-F77D-FE7A-370C-C47ADFE985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0844" y="126654"/>
            <a:ext cx="3143412" cy="6731346"/>
          </a:xfrm>
          <a:prstGeom prst="rect">
            <a:avLst/>
          </a:prstGeom>
        </p:spPr>
      </p:pic>
    </p:spTree>
    <p:extLst>
      <p:ext uri="{BB962C8B-B14F-4D97-AF65-F5344CB8AC3E}">
        <p14:creationId xmlns:p14="http://schemas.microsoft.com/office/powerpoint/2010/main" val="199004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游戏机, 灯光&#10;&#10;描述已自动生成">
            <a:extLst>
              <a:ext uri="{FF2B5EF4-FFF2-40B4-BE49-F238E27FC236}">
                <a16:creationId xmlns:a16="http://schemas.microsoft.com/office/drawing/2014/main" id="{0C867215-4D6E-55EC-8954-F1A5D0D3E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6998"/>
            <a:ext cx="6857998" cy="12191997"/>
          </a:xfrm>
          <a:prstGeom prst="rect">
            <a:avLst/>
          </a:prstGeom>
        </p:spPr>
      </p:pic>
      <p:sp>
        <p:nvSpPr>
          <p:cNvPr id="3" name="矩形 2">
            <a:extLst>
              <a:ext uri="{FF2B5EF4-FFF2-40B4-BE49-F238E27FC236}">
                <a16:creationId xmlns:a16="http://schemas.microsoft.com/office/drawing/2014/main" id="{AC3A0DB7-0005-7A2B-5577-E04EAFF503D5}"/>
              </a:ext>
            </a:extLst>
          </p:cNvPr>
          <p:cNvSpPr/>
          <p:nvPr/>
        </p:nvSpPr>
        <p:spPr>
          <a:xfrm>
            <a:off x="2154377" y="3765791"/>
            <a:ext cx="8008886" cy="1230719"/>
          </a:xfrm>
          <a:prstGeom prst="rect">
            <a:avLst/>
          </a:prstGeom>
          <a:gradFill>
            <a:gsLst>
              <a:gs pos="0">
                <a:srgbClr val="F5A67E">
                  <a:alpha val="0"/>
                </a:srgbClr>
              </a:gs>
              <a:gs pos="52400">
                <a:srgbClr val="F5A67E">
                  <a:alpha val="22000"/>
                </a:srgbClr>
              </a:gs>
              <a:gs pos="100000">
                <a:srgbClr val="F5A67E">
                  <a:alpha val="0"/>
                </a:srgbClr>
              </a:gs>
            </a:gsLst>
            <a:lin ang="0" scaled="1"/>
          </a:gradFill>
          <a:ln w="9525">
            <a:gradFill flip="none" rotWithShape="1">
              <a:gsLst>
                <a:gs pos="0">
                  <a:srgbClr val="F5A67E">
                    <a:alpha val="0"/>
                  </a:srgbClr>
                </a:gs>
                <a:gs pos="100000">
                  <a:srgbClr val="F5A67E">
                    <a:alpha val="0"/>
                  </a:srgbClr>
                </a:gs>
                <a:gs pos="50000">
                  <a:srgbClr val="F8ECE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9794846-CDBF-B405-6D41-AD536CCA70DC}"/>
              </a:ext>
            </a:extLst>
          </p:cNvPr>
          <p:cNvSpPr txBox="1"/>
          <p:nvPr/>
        </p:nvSpPr>
        <p:spPr>
          <a:xfrm>
            <a:off x="2553256" y="1143717"/>
            <a:ext cx="6520951" cy="1352165"/>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8000" i="1" dirty="0">
                <a:effectLst>
                  <a:outerShdw blurRad="50800" dist="76200" dir="5400000" algn="t" rotWithShape="0">
                    <a:srgbClr val="800000"/>
                  </a:outerShdw>
                </a:effectLst>
              </a:rPr>
              <a:t>第三章</a:t>
            </a:r>
          </a:p>
        </p:txBody>
      </p:sp>
      <p:pic>
        <p:nvPicPr>
          <p:cNvPr id="5" name="图片 4" descr="黑暗中的灯光&#10;&#10;描述已自动生成">
            <a:extLst>
              <a:ext uri="{FF2B5EF4-FFF2-40B4-BE49-F238E27FC236}">
                <a16:creationId xmlns:a16="http://schemas.microsoft.com/office/drawing/2014/main" id="{26A07ECF-5110-4314-BE96-4BE6A86C9597}"/>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91719" y="1143717"/>
            <a:ext cx="6858000" cy="2580640"/>
          </a:xfrm>
          <a:prstGeom prst="rect">
            <a:avLst/>
          </a:prstGeom>
        </p:spPr>
      </p:pic>
      <p:sp>
        <p:nvSpPr>
          <p:cNvPr id="6" name="文本框 5">
            <a:extLst>
              <a:ext uri="{FF2B5EF4-FFF2-40B4-BE49-F238E27FC236}">
                <a16:creationId xmlns:a16="http://schemas.microsoft.com/office/drawing/2014/main" id="{07DEA23A-F861-FCE7-B1F4-AEECF02E8AAF}"/>
              </a:ext>
            </a:extLst>
          </p:cNvPr>
          <p:cNvSpPr txBox="1"/>
          <p:nvPr/>
        </p:nvSpPr>
        <p:spPr>
          <a:xfrm>
            <a:off x="3348214" y="3950263"/>
            <a:ext cx="5379720" cy="861774"/>
          </a:xfrm>
          <a:prstGeom prst="rect">
            <a:avLst/>
          </a:prstGeom>
          <a:noFill/>
        </p:spPr>
        <p:txBody>
          <a:bodyPr wrap="square">
            <a:spAutoFit/>
          </a:bodyPr>
          <a:lstStyle/>
          <a:p>
            <a:pPr algn="dist"/>
            <a:r>
              <a:rPr lang="zh-CN" altLang="en-US" sz="5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产品功能演示</a:t>
            </a:r>
          </a:p>
        </p:txBody>
      </p:sp>
      <p:pic>
        <p:nvPicPr>
          <p:cNvPr id="7" name="图片 6" descr="image16">
            <a:extLst>
              <a:ext uri="{FF2B5EF4-FFF2-40B4-BE49-F238E27FC236}">
                <a16:creationId xmlns:a16="http://schemas.microsoft.com/office/drawing/2014/main" id="{29BF9128-F98D-CA07-768F-206FCEC645D8}"/>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8215716" y="1014568"/>
            <a:ext cx="3508158" cy="1148373"/>
          </a:xfrm>
          <a:prstGeom prst="rect">
            <a:avLst/>
          </a:prstGeom>
        </p:spPr>
      </p:pic>
      <p:pic>
        <p:nvPicPr>
          <p:cNvPr id="8" name="图片 7" descr="image287">
            <a:extLst>
              <a:ext uri="{FF2B5EF4-FFF2-40B4-BE49-F238E27FC236}">
                <a16:creationId xmlns:a16="http://schemas.microsoft.com/office/drawing/2014/main" id="{BA1F9699-56D5-48E7-652B-B2333C892836}"/>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347781" y="4445013"/>
            <a:ext cx="2143938" cy="1395902"/>
          </a:xfrm>
          <a:prstGeom prst="rect">
            <a:avLst/>
          </a:prstGeom>
        </p:spPr>
      </p:pic>
    </p:spTree>
    <p:extLst>
      <p:ext uri="{BB962C8B-B14F-4D97-AF65-F5344CB8AC3E}">
        <p14:creationId xmlns:p14="http://schemas.microsoft.com/office/powerpoint/2010/main" val="999650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C05E8AF-DF60-1D44-9304-021565D6AF13}"/>
              </a:ext>
            </a:extLst>
          </p:cNvPr>
          <p:cNvSpPr/>
          <p:nvPr/>
        </p:nvSpPr>
        <p:spPr>
          <a:xfrm>
            <a:off x="0" y="0"/>
            <a:ext cx="12192000" cy="6858000"/>
          </a:xfrm>
          <a:prstGeom prst="rect">
            <a:avLst/>
          </a:prstGeom>
          <a:gradFill flip="none" rotWithShape="1">
            <a:gsLst>
              <a:gs pos="100000">
                <a:schemeClr val="accent2">
                  <a:lumMod val="20000"/>
                  <a:lumOff val="80000"/>
                </a:schemeClr>
              </a:gs>
              <a:gs pos="0">
                <a:schemeClr val="accent2">
                  <a:lumMod val="0"/>
                  <a:lumOff val="10000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3" name="文本框 2">
            <a:extLst>
              <a:ext uri="{FF2B5EF4-FFF2-40B4-BE49-F238E27FC236}">
                <a16:creationId xmlns:a16="http://schemas.microsoft.com/office/drawing/2014/main" id="{FB71E594-016D-AC50-E630-030E70CC99DD}"/>
              </a:ext>
            </a:extLst>
          </p:cNvPr>
          <p:cNvSpPr txBox="1"/>
          <p:nvPr/>
        </p:nvSpPr>
        <p:spPr>
          <a:xfrm>
            <a:off x="258695" y="315837"/>
            <a:ext cx="122377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a:solidFill>
                  <a:srgbClr val="FE391F">
                    <a:lumMod val="75000"/>
                  </a:srgbClr>
                </a:solidFill>
                <a:latin typeface="思源宋体 CN Heavy"/>
                <a:ea typeface="思源宋体 CN Heavy"/>
              </a:rPr>
              <a:t>《</a:t>
            </a:r>
            <a:r>
              <a:rPr lang="zh-CN" altLang="en-US" sz="3600" b="1" dirty="0">
                <a:solidFill>
                  <a:srgbClr val="FE391F">
                    <a:lumMod val="75000"/>
                  </a:srgbClr>
                </a:solidFill>
                <a:latin typeface="思源宋体 CN Heavy"/>
                <a:ea typeface="思源宋体 CN Heavy"/>
              </a:rPr>
              <a:t>习语近人</a:t>
            </a:r>
            <a:r>
              <a:rPr lang="en-US" altLang="zh-CN" sz="3600" b="1" dirty="0">
                <a:solidFill>
                  <a:srgbClr val="FE391F">
                    <a:lumMod val="75000"/>
                  </a:srgbClr>
                </a:solidFill>
                <a:latin typeface="思源宋体 CN Heavy"/>
                <a:ea typeface="思源宋体 CN Heavy"/>
              </a:rPr>
              <a:t>》</a:t>
            </a:r>
            <a:r>
              <a:rPr lang="zh-CN" altLang="en-US" sz="3600" b="1" dirty="0">
                <a:solidFill>
                  <a:srgbClr val="FE391F">
                    <a:lumMod val="75000"/>
                  </a:srgbClr>
                </a:solidFill>
                <a:latin typeface="思源宋体 CN Heavy"/>
                <a:ea typeface="思源宋体 CN Heavy"/>
              </a:rPr>
              <a:t>微信小程序功能演示：</a:t>
            </a:r>
            <a:endParaRPr kumimoji="0" lang="zh-CN" altLang="en-US" sz="3600" b="1" i="0" u="none" strike="noStrike" kern="1200" cap="none" spc="0" normalizeH="0" baseline="0" noProof="0" dirty="0">
              <a:ln>
                <a:noFill/>
              </a:ln>
              <a:solidFill>
                <a:srgbClr val="FE391F">
                  <a:lumMod val="75000"/>
                </a:srgbClr>
              </a:solidFill>
              <a:effectLst/>
              <a:uLnTx/>
              <a:uFillTx/>
              <a:latin typeface="思源宋体 CN Heavy"/>
              <a:ea typeface="思源宋体 CN Heavy"/>
              <a:cs typeface="+mn-cs"/>
            </a:endParaRPr>
          </a:p>
        </p:txBody>
      </p:sp>
      <p:pic>
        <p:nvPicPr>
          <p:cNvPr id="14" name="图片 13" descr="图片包含 游戏机&#10;&#10;描述已自动生成">
            <a:extLst>
              <a:ext uri="{FF2B5EF4-FFF2-40B4-BE49-F238E27FC236}">
                <a16:creationId xmlns:a16="http://schemas.microsoft.com/office/drawing/2014/main" id="{0F46FB65-3012-368B-0CA2-24F00B58F35C}"/>
              </a:ext>
            </a:extLst>
          </p:cNvPr>
          <p:cNvPicPr>
            <a:picLocks noChangeAspect="1"/>
          </p:cNvPicPr>
          <p:nvPr/>
        </p:nvPicPr>
        <p:blipFill rotWithShape="1">
          <a:blip r:embed="rId4">
            <a:extLst>
              <a:ext uri="{28A0092B-C50C-407E-A947-70E740481C1C}">
                <a14:useLocalDpi xmlns:a14="http://schemas.microsoft.com/office/drawing/2010/main" val="0"/>
              </a:ext>
            </a:extLst>
          </a:blip>
          <a:srcRect l="18736" r="1286" b="39199"/>
          <a:stretch/>
        </p:blipFill>
        <p:spPr>
          <a:xfrm rot="21121497">
            <a:off x="-157506" y="2142743"/>
            <a:ext cx="12852976" cy="5559657"/>
          </a:xfrm>
          <a:custGeom>
            <a:avLst/>
            <a:gdLst>
              <a:gd name="connsiteX0" fmla="*/ 12852976 w 12852976"/>
              <a:gd name="connsiteY0" fmla="*/ 0 h 5559657"/>
              <a:gd name="connsiteX1" fmla="*/ 12074086 w 12852976"/>
              <a:gd name="connsiteY1" fmla="*/ 5559657 h 5559657"/>
              <a:gd name="connsiteX2" fmla="*/ 0 w 12852976"/>
              <a:gd name="connsiteY2" fmla="*/ 3868116 h 5559657"/>
              <a:gd name="connsiteX3" fmla="*/ 541911 w 12852976"/>
              <a:gd name="connsiteY3" fmla="*/ 0 h 5559657"/>
            </a:gdLst>
            <a:ahLst/>
            <a:cxnLst>
              <a:cxn ang="0">
                <a:pos x="connsiteX0" y="connsiteY0"/>
              </a:cxn>
              <a:cxn ang="0">
                <a:pos x="connsiteX1" y="connsiteY1"/>
              </a:cxn>
              <a:cxn ang="0">
                <a:pos x="connsiteX2" y="connsiteY2"/>
              </a:cxn>
              <a:cxn ang="0">
                <a:pos x="connsiteX3" y="connsiteY3"/>
              </a:cxn>
            </a:cxnLst>
            <a:rect l="l" t="t" r="r" b="b"/>
            <a:pathLst>
              <a:path w="12852976" h="5559657">
                <a:moveTo>
                  <a:pt x="12852976" y="0"/>
                </a:moveTo>
                <a:lnTo>
                  <a:pt x="12074086" y="5559657"/>
                </a:lnTo>
                <a:lnTo>
                  <a:pt x="0" y="3868116"/>
                </a:lnTo>
                <a:lnTo>
                  <a:pt x="541911" y="0"/>
                </a:lnTo>
                <a:close/>
              </a:path>
            </a:pathLst>
          </a:custGeom>
          <a:effectLst>
            <a:outerShdw blurRad="190500" dist="76200" dir="16200000" rotWithShape="0">
              <a:schemeClr val="accent1">
                <a:lumMod val="75000"/>
                <a:alpha val="40000"/>
              </a:schemeClr>
            </a:outerShdw>
          </a:effectLst>
        </p:spPr>
      </p:pic>
      <p:pic>
        <p:nvPicPr>
          <p:cNvPr id="4" name="图片 3" descr="image287">
            <a:extLst>
              <a:ext uri="{FF2B5EF4-FFF2-40B4-BE49-F238E27FC236}">
                <a16:creationId xmlns:a16="http://schemas.microsoft.com/office/drawing/2014/main" id="{9D4FF20E-5558-3AE2-4624-EDA914F80BF1}"/>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163476" y="844270"/>
            <a:ext cx="2143938" cy="1395902"/>
          </a:xfrm>
          <a:prstGeom prst="rect">
            <a:avLst/>
          </a:prstGeom>
        </p:spPr>
      </p:pic>
      <p:pic>
        <p:nvPicPr>
          <p:cNvPr id="5" name="图片 4" descr="image16">
            <a:extLst>
              <a:ext uri="{FF2B5EF4-FFF2-40B4-BE49-F238E27FC236}">
                <a16:creationId xmlns:a16="http://schemas.microsoft.com/office/drawing/2014/main" id="{6D5169DB-1FF7-39D5-ECAD-D495EA83E5D8}"/>
              </a:ext>
            </a:extLst>
          </p:cNvPr>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8788827" y="209666"/>
            <a:ext cx="3072362" cy="1005718"/>
          </a:xfrm>
          <a:prstGeom prst="rect">
            <a:avLst/>
          </a:prstGeom>
        </p:spPr>
      </p:pic>
      <p:pic>
        <p:nvPicPr>
          <p:cNvPr id="6" name="QQ视频20230329181958">
            <a:hlinkClick r:id="" action="ppaction://media"/>
            <a:extLst>
              <a:ext uri="{FF2B5EF4-FFF2-40B4-BE49-F238E27FC236}">
                <a16:creationId xmlns:a16="http://schemas.microsoft.com/office/drawing/2014/main" id="{B6F552F6-3446-E010-1C5B-967D2DB570A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93179" y="1187204"/>
            <a:ext cx="2768817" cy="5986632"/>
          </a:xfrm>
          <a:prstGeom prst="rect">
            <a:avLst/>
          </a:prstGeom>
        </p:spPr>
      </p:pic>
    </p:spTree>
    <p:extLst>
      <p:ext uri="{BB962C8B-B14F-4D97-AF65-F5344CB8AC3E}">
        <p14:creationId xmlns:p14="http://schemas.microsoft.com/office/powerpoint/2010/main" val="401402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217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游戏机, 灯光&#10;&#10;描述已自动生成">
            <a:extLst>
              <a:ext uri="{FF2B5EF4-FFF2-40B4-BE49-F238E27FC236}">
                <a16:creationId xmlns:a16="http://schemas.microsoft.com/office/drawing/2014/main" id="{ED7F2947-016A-F80C-D002-7FC310FD0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6998"/>
            <a:ext cx="6857998" cy="12191997"/>
          </a:xfrm>
          <a:prstGeom prst="rect">
            <a:avLst/>
          </a:prstGeom>
        </p:spPr>
      </p:pic>
      <p:sp>
        <p:nvSpPr>
          <p:cNvPr id="3" name="矩形 2">
            <a:extLst>
              <a:ext uri="{FF2B5EF4-FFF2-40B4-BE49-F238E27FC236}">
                <a16:creationId xmlns:a16="http://schemas.microsoft.com/office/drawing/2014/main" id="{04B64CD8-6489-AB9B-9FAD-746E048A4F91}"/>
              </a:ext>
            </a:extLst>
          </p:cNvPr>
          <p:cNvSpPr/>
          <p:nvPr/>
        </p:nvSpPr>
        <p:spPr>
          <a:xfrm>
            <a:off x="1798383" y="3765790"/>
            <a:ext cx="8008886" cy="1230719"/>
          </a:xfrm>
          <a:prstGeom prst="rect">
            <a:avLst/>
          </a:prstGeom>
          <a:gradFill>
            <a:gsLst>
              <a:gs pos="0">
                <a:srgbClr val="F5A67E">
                  <a:alpha val="0"/>
                </a:srgbClr>
              </a:gs>
              <a:gs pos="52400">
                <a:srgbClr val="F5A67E">
                  <a:alpha val="22000"/>
                </a:srgbClr>
              </a:gs>
              <a:gs pos="100000">
                <a:srgbClr val="F5A67E">
                  <a:alpha val="0"/>
                </a:srgbClr>
              </a:gs>
            </a:gsLst>
            <a:lin ang="0" scaled="1"/>
          </a:gradFill>
          <a:ln w="9525">
            <a:gradFill flip="none" rotWithShape="1">
              <a:gsLst>
                <a:gs pos="0">
                  <a:srgbClr val="F5A67E">
                    <a:alpha val="0"/>
                  </a:srgbClr>
                </a:gs>
                <a:gs pos="100000">
                  <a:srgbClr val="F5A67E">
                    <a:alpha val="0"/>
                  </a:srgbClr>
                </a:gs>
                <a:gs pos="50000">
                  <a:srgbClr val="F8ECE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3A41CAF-16AC-7CD6-45C4-D3535A7C5A0A}"/>
              </a:ext>
            </a:extLst>
          </p:cNvPr>
          <p:cNvSpPr txBox="1"/>
          <p:nvPr/>
        </p:nvSpPr>
        <p:spPr>
          <a:xfrm>
            <a:off x="2553256" y="1143717"/>
            <a:ext cx="6520951" cy="1352165"/>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8000" i="1" dirty="0">
                <a:effectLst>
                  <a:outerShdw blurRad="50800" dist="76200" dir="5400000" algn="t" rotWithShape="0">
                    <a:srgbClr val="800000"/>
                  </a:outerShdw>
                </a:effectLst>
              </a:rPr>
              <a:t>第四章</a:t>
            </a:r>
          </a:p>
        </p:txBody>
      </p:sp>
      <p:pic>
        <p:nvPicPr>
          <p:cNvPr id="5" name="图片 4" descr="黑暗中的灯光&#10;&#10;描述已自动生成">
            <a:extLst>
              <a:ext uri="{FF2B5EF4-FFF2-40B4-BE49-F238E27FC236}">
                <a16:creationId xmlns:a16="http://schemas.microsoft.com/office/drawing/2014/main" id="{C5CA8170-2CB4-45AF-6941-2F4549B3A9AD}"/>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84731" y="1143717"/>
            <a:ext cx="6858000" cy="2580640"/>
          </a:xfrm>
          <a:prstGeom prst="rect">
            <a:avLst/>
          </a:prstGeom>
        </p:spPr>
      </p:pic>
      <p:sp>
        <p:nvSpPr>
          <p:cNvPr id="6" name="文本框 5">
            <a:extLst>
              <a:ext uri="{FF2B5EF4-FFF2-40B4-BE49-F238E27FC236}">
                <a16:creationId xmlns:a16="http://schemas.microsoft.com/office/drawing/2014/main" id="{31D3C285-9055-D0A3-A23C-C0EF55F045AC}"/>
              </a:ext>
            </a:extLst>
          </p:cNvPr>
          <p:cNvSpPr txBox="1"/>
          <p:nvPr/>
        </p:nvSpPr>
        <p:spPr>
          <a:xfrm>
            <a:off x="2654321" y="3950262"/>
            <a:ext cx="7152948" cy="861774"/>
          </a:xfrm>
          <a:prstGeom prst="rect">
            <a:avLst/>
          </a:prstGeom>
          <a:noFill/>
        </p:spPr>
        <p:txBody>
          <a:bodyPr wrap="square">
            <a:spAutoFit/>
          </a:bodyPr>
          <a:lstStyle/>
          <a:p>
            <a:pPr algn="dist"/>
            <a:r>
              <a:rPr lang="zh-CN" altLang="en-US" sz="5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发展前景与社会价值</a:t>
            </a:r>
          </a:p>
        </p:txBody>
      </p:sp>
      <p:pic>
        <p:nvPicPr>
          <p:cNvPr id="7" name="图片 6" descr="image16">
            <a:extLst>
              <a:ext uri="{FF2B5EF4-FFF2-40B4-BE49-F238E27FC236}">
                <a16:creationId xmlns:a16="http://schemas.microsoft.com/office/drawing/2014/main" id="{925274F9-978B-5BFD-8BE7-5D9FD06ADD5F}"/>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8215716" y="1014568"/>
            <a:ext cx="3508158" cy="1148373"/>
          </a:xfrm>
          <a:prstGeom prst="rect">
            <a:avLst/>
          </a:prstGeom>
        </p:spPr>
      </p:pic>
      <p:pic>
        <p:nvPicPr>
          <p:cNvPr id="8" name="图片 7" descr="image287">
            <a:extLst>
              <a:ext uri="{FF2B5EF4-FFF2-40B4-BE49-F238E27FC236}">
                <a16:creationId xmlns:a16="http://schemas.microsoft.com/office/drawing/2014/main" id="{1B5D6489-D097-E8FF-AAA5-8C3B786C16D6}"/>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347781" y="4445013"/>
            <a:ext cx="2143938" cy="1395902"/>
          </a:xfrm>
          <a:prstGeom prst="rect">
            <a:avLst/>
          </a:prstGeom>
        </p:spPr>
      </p:pic>
    </p:spTree>
    <p:extLst>
      <p:ext uri="{BB962C8B-B14F-4D97-AF65-F5344CB8AC3E}">
        <p14:creationId xmlns:p14="http://schemas.microsoft.com/office/powerpoint/2010/main" val="400711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81B42-6C93-EC92-E250-E29C24CF613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1000" contrast="17000"/>
                    </a14:imgEffect>
                  </a14:imgLayer>
                </a14:imgProps>
              </a:ext>
            </a:extLst>
          </a:blip>
          <a:stretch>
            <a:fillRect/>
          </a:stretch>
        </p:blipFill>
        <p:spPr>
          <a:xfrm>
            <a:off x="-529" y="-7441"/>
            <a:ext cx="12193057" cy="6858594"/>
          </a:xfrm>
          <a:prstGeom prst="rect">
            <a:avLst/>
          </a:prstGeom>
        </p:spPr>
      </p:pic>
      <p:sp>
        <p:nvSpPr>
          <p:cNvPr id="13" name="Freeform 1807">
            <a:extLst>
              <a:ext uri="{FF2B5EF4-FFF2-40B4-BE49-F238E27FC236}">
                <a16:creationId xmlns:a16="http://schemas.microsoft.com/office/drawing/2014/main" id="{DF0B7B87-4FC4-1611-4551-A1CBD35B6329}"/>
              </a:ext>
            </a:extLst>
          </p:cNvPr>
          <p:cNvSpPr>
            <a:spLocks noEditPoints="1"/>
          </p:cNvSpPr>
          <p:nvPr/>
        </p:nvSpPr>
        <p:spPr bwMode="auto">
          <a:xfrm rot="19690862">
            <a:off x="-128079" y="950871"/>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14" name="图片 13" descr="建筑的摆设布局&#10;&#10;中度可信度描述已自动生成">
            <a:extLst>
              <a:ext uri="{FF2B5EF4-FFF2-40B4-BE49-F238E27FC236}">
                <a16:creationId xmlns:a16="http://schemas.microsoft.com/office/drawing/2014/main" id="{697E3D51-2B11-D40F-2436-48FB839295B5}"/>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899067" y="4622573"/>
            <a:ext cx="6366324" cy="1547062"/>
          </a:xfrm>
          <a:prstGeom prst="rect">
            <a:avLst/>
          </a:prstGeom>
        </p:spPr>
      </p:pic>
      <p:pic>
        <p:nvPicPr>
          <p:cNvPr id="15" name="图片 14">
            <a:extLst>
              <a:ext uri="{FF2B5EF4-FFF2-40B4-BE49-F238E27FC236}">
                <a16:creationId xmlns:a16="http://schemas.microsoft.com/office/drawing/2014/main" id="{DC292C29-2329-731E-C145-AFDB04D632A4}"/>
              </a:ext>
            </a:extLst>
          </p:cNvPr>
          <p:cNvPicPr>
            <a:picLocks noChangeAspect="1"/>
          </p:cNvPicPr>
          <p:nvPr/>
        </p:nvPicPr>
        <p:blipFill rotWithShape="1">
          <a:blip r:embed="rId6">
            <a:extLst>
              <a:ext uri="{28A0092B-C50C-407E-A947-70E740481C1C}">
                <a14:useLocalDpi xmlns:a14="http://schemas.microsoft.com/office/drawing/2010/main" val="0"/>
              </a:ext>
            </a:extLst>
          </a:blip>
          <a:srcRect l="25912" t="59658" r="2809" b="1411"/>
          <a:stretch/>
        </p:blipFill>
        <p:spPr>
          <a:xfrm rot="240000">
            <a:off x="-19016" y="5061007"/>
            <a:ext cx="12244070" cy="2221046"/>
          </a:xfrm>
          <a:custGeom>
            <a:avLst/>
            <a:gdLst>
              <a:gd name="connsiteX0" fmla="*/ 0 w 12244070"/>
              <a:gd name="connsiteY0" fmla="*/ 0 h 2221046"/>
              <a:gd name="connsiteX1" fmla="*/ 12148230 w 12244070"/>
              <a:gd name="connsiteY1" fmla="*/ 0 h 2221046"/>
              <a:gd name="connsiteX2" fmla="*/ 12244070 w 12244070"/>
              <a:gd name="connsiteY2" fmla="*/ 1370575 h 2221046"/>
              <a:gd name="connsiteX3" fmla="*/ 81769 w 12244070"/>
              <a:gd name="connsiteY3" fmla="*/ 2221046 h 2221046"/>
              <a:gd name="connsiteX4" fmla="*/ 0 w 12244070"/>
              <a:gd name="connsiteY4" fmla="*/ 1051697 h 222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070" h="2221046">
                <a:moveTo>
                  <a:pt x="0" y="0"/>
                </a:moveTo>
                <a:lnTo>
                  <a:pt x="12148230" y="0"/>
                </a:lnTo>
                <a:lnTo>
                  <a:pt x="12244070" y="1370575"/>
                </a:lnTo>
                <a:lnTo>
                  <a:pt x="81769" y="2221046"/>
                </a:lnTo>
                <a:lnTo>
                  <a:pt x="0" y="1051697"/>
                </a:lnTo>
                <a:close/>
              </a:path>
            </a:pathLst>
          </a:custGeom>
        </p:spPr>
      </p:pic>
      <p:pic>
        <p:nvPicPr>
          <p:cNvPr id="16" name="图片 15" descr="5">
            <a:extLst>
              <a:ext uri="{FF2B5EF4-FFF2-40B4-BE49-F238E27FC236}">
                <a16:creationId xmlns:a16="http://schemas.microsoft.com/office/drawing/2014/main" id="{80A0FCCC-7F95-3831-CD31-3B2FD82CAD6B}"/>
              </a:ext>
            </a:extLst>
          </p:cNvPr>
          <p:cNvPicPr>
            <a:picLocks noGrp="1" noChangeAspect="1"/>
          </p:cNvPicPr>
          <p:nvPr isPhoto="1"/>
        </p:nvPicPr>
        <p:blipFill rotWithShape="1">
          <a:blip r:embed="rId7">
            <a:lum/>
            <a:alphaModFix/>
            <a:extLst>
              <a:ext uri="{28A0092B-C50C-407E-A947-70E740481C1C}">
                <a14:useLocalDpi xmlns:a14="http://schemas.microsoft.com/office/drawing/2010/main" val="0"/>
              </a:ext>
            </a:extLst>
          </a:blip>
          <a:srcRect l="1017" t="27458" r="32363" b="1633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0" name="椭圆 19">
            <a:extLst>
              <a:ext uri="{FF2B5EF4-FFF2-40B4-BE49-F238E27FC236}">
                <a16:creationId xmlns:a16="http://schemas.microsoft.com/office/drawing/2014/main" id="{1F87C149-08BD-27A7-2022-5E22FE9155D5}"/>
              </a:ext>
            </a:extLst>
          </p:cNvPr>
          <p:cNvSpPr/>
          <p:nvPr/>
        </p:nvSpPr>
        <p:spPr>
          <a:xfrm>
            <a:off x="1403857" y="1796970"/>
            <a:ext cx="1632030" cy="1632030"/>
          </a:xfrm>
          <a:prstGeom prst="ellipse">
            <a:avLst/>
          </a:prstGeom>
          <a:gradFill flip="none" rotWithShape="1">
            <a:gsLst>
              <a:gs pos="18000">
                <a:schemeClr val="accent2">
                  <a:lumMod val="60000"/>
                  <a:lumOff val="40000"/>
                </a:schemeClr>
              </a:gs>
              <a:gs pos="85000">
                <a:schemeClr val="accent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思源宋体 CN Heavy"/>
              <a:ea typeface="思源黑体 CN Regular"/>
              <a:cs typeface="+mn-cs"/>
            </a:endParaRPr>
          </a:p>
        </p:txBody>
      </p:sp>
      <p:sp>
        <p:nvSpPr>
          <p:cNvPr id="21" name="椭圆 20">
            <a:extLst>
              <a:ext uri="{FF2B5EF4-FFF2-40B4-BE49-F238E27FC236}">
                <a16:creationId xmlns:a16="http://schemas.microsoft.com/office/drawing/2014/main" id="{E072A526-C101-A07C-AF31-964C8057A62F}"/>
              </a:ext>
            </a:extLst>
          </p:cNvPr>
          <p:cNvSpPr/>
          <p:nvPr/>
        </p:nvSpPr>
        <p:spPr>
          <a:xfrm>
            <a:off x="5279985" y="1922890"/>
            <a:ext cx="1632030" cy="1632030"/>
          </a:xfrm>
          <a:prstGeom prst="ellipse">
            <a:avLst/>
          </a:prstGeom>
          <a:gradFill flip="none" rotWithShape="1">
            <a:gsLst>
              <a:gs pos="18000">
                <a:schemeClr val="accent2">
                  <a:lumMod val="60000"/>
                  <a:lumOff val="40000"/>
                </a:schemeClr>
              </a:gs>
              <a:gs pos="80000">
                <a:schemeClr val="accent2">
                  <a:alpha val="0"/>
                </a:scheme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思源宋体 CN Heavy"/>
              <a:ea typeface="思源黑体 CN Regular"/>
              <a:cs typeface="+mn-cs"/>
            </a:endParaRPr>
          </a:p>
        </p:txBody>
      </p:sp>
      <p:sp>
        <p:nvSpPr>
          <p:cNvPr id="22" name="椭圆 21">
            <a:extLst>
              <a:ext uri="{FF2B5EF4-FFF2-40B4-BE49-F238E27FC236}">
                <a16:creationId xmlns:a16="http://schemas.microsoft.com/office/drawing/2014/main" id="{D9542063-CBAF-0524-14D9-F98E4BEA53D8}"/>
              </a:ext>
            </a:extLst>
          </p:cNvPr>
          <p:cNvSpPr/>
          <p:nvPr/>
        </p:nvSpPr>
        <p:spPr>
          <a:xfrm>
            <a:off x="9205732" y="1922890"/>
            <a:ext cx="1632030" cy="1632030"/>
          </a:xfrm>
          <a:prstGeom prst="ellipse">
            <a:avLst/>
          </a:prstGeom>
          <a:gradFill flip="none" rotWithShape="1">
            <a:gsLst>
              <a:gs pos="18000">
                <a:schemeClr val="accent2">
                  <a:lumMod val="60000"/>
                  <a:lumOff val="40000"/>
                </a:schemeClr>
              </a:gs>
              <a:gs pos="100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思源宋体 CN Heavy"/>
              <a:ea typeface="思源黑体 CN Regular"/>
              <a:cs typeface="+mn-cs"/>
            </a:endParaRPr>
          </a:p>
        </p:txBody>
      </p:sp>
      <p:sp>
        <p:nvSpPr>
          <p:cNvPr id="28" name="文本框 27">
            <a:extLst>
              <a:ext uri="{FF2B5EF4-FFF2-40B4-BE49-F238E27FC236}">
                <a16:creationId xmlns:a16="http://schemas.microsoft.com/office/drawing/2014/main" id="{0CF4A63A-0A42-9DBE-9B83-BD7A44A8DB1E}"/>
              </a:ext>
            </a:extLst>
          </p:cNvPr>
          <p:cNvSpPr txBox="1"/>
          <p:nvPr/>
        </p:nvSpPr>
        <p:spPr>
          <a:xfrm>
            <a:off x="-24411" y="744669"/>
            <a:ext cx="12303368" cy="630942"/>
          </a:xfrm>
          <a:prstGeom prst="rect">
            <a:avLst/>
          </a:prstGeom>
          <a:noFill/>
        </p:spPr>
        <p:txBody>
          <a:bodyPr wrap="none" rtlCol="0">
            <a:spAutoFit/>
          </a:bodyPr>
          <a:lstStyle>
            <a:defPPr>
              <a:defRPr lang="zh-CN"/>
            </a:defPPr>
            <a:lvl1pPr algn="ctr">
              <a:defRPr sz="9600">
                <a:ln w="6350">
                  <a:noFill/>
                </a:ln>
                <a:blipFill>
                  <a:blip r:embed="rId8"/>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3500" dirty="0"/>
              <a:t>学好习近平新时代中国特色社会主义思想具有重要的现实意义</a:t>
            </a:r>
          </a:p>
        </p:txBody>
      </p:sp>
      <p:sp>
        <p:nvSpPr>
          <p:cNvPr id="29" name="矩形 28">
            <a:extLst>
              <a:ext uri="{FF2B5EF4-FFF2-40B4-BE49-F238E27FC236}">
                <a16:creationId xmlns:a16="http://schemas.microsoft.com/office/drawing/2014/main" id="{6C4C1E66-5692-326C-D52C-7F9E72AB7CAB}"/>
              </a:ext>
            </a:extLst>
          </p:cNvPr>
          <p:cNvSpPr/>
          <p:nvPr/>
        </p:nvSpPr>
        <p:spPr>
          <a:xfrm>
            <a:off x="2203767" y="434492"/>
            <a:ext cx="8008886" cy="1230719"/>
          </a:xfrm>
          <a:prstGeom prst="rect">
            <a:avLst/>
          </a:prstGeom>
          <a:gradFill>
            <a:gsLst>
              <a:gs pos="0">
                <a:srgbClr val="F5A67E">
                  <a:alpha val="0"/>
                </a:srgbClr>
              </a:gs>
              <a:gs pos="52400">
                <a:srgbClr val="F5A67E">
                  <a:alpha val="22000"/>
                </a:srgbClr>
              </a:gs>
              <a:gs pos="100000">
                <a:srgbClr val="F5A67E">
                  <a:alpha val="0"/>
                </a:srgbClr>
              </a:gs>
            </a:gsLst>
            <a:lin ang="0" scaled="1"/>
          </a:gradFill>
          <a:ln w="9525">
            <a:gradFill flip="none" rotWithShape="1">
              <a:gsLst>
                <a:gs pos="0">
                  <a:srgbClr val="F5A67E">
                    <a:alpha val="0"/>
                  </a:srgbClr>
                </a:gs>
                <a:gs pos="100000">
                  <a:srgbClr val="F5A67E">
                    <a:alpha val="0"/>
                  </a:srgbClr>
                </a:gs>
                <a:gs pos="50000">
                  <a:srgbClr val="F8ECE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48367048-F063-8B9F-DAB3-7CDDE8A6B5DD}"/>
              </a:ext>
            </a:extLst>
          </p:cNvPr>
          <p:cNvSpPr txBox="1"/>
          <p:nvPr/>
        </p:nvSpPr>
        <p:spPr>
          <a:xfrm>
            <a:off x="1952736" y="1966721"/>
            <a:ext cx="502062" cy="1323439"/>
          </a:xfrm>
          <a:prstGeom prst="rect">
            <a:avLst/>
          </a:prstGeom>
          <a:noFill/>
        </p:spPr>
        <p:txBody>
          <a:bodyPr wrap="none" rtlCol="0">
            <a:spAutoFit/>
          </a:bodyPr>
          <a:lstStyle>
            <a:defPPr>
              <a:defRPr lang="zh-CN"/>
            </a:defPPr>
            <a:lvl1pPr algn="ctr">
              <a:defRPr sz="9600">
                <a:ln w="6350">
                  <a:noFill/>
                </a:ln>
                <a:blipFill>
                  <a:blip r:embed="rId8"/>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en-US" altLang="zh-CN" sz="8000" dirty="0"/>
              <a:t>1</a:t>
            </a:r>
            <a:endParaRPr lang="zh-CN" altLang="en-US" sz="8000" dirty="0"/>
          </a:p>
        </p:txBody>
      </p:sp>
      <p:sp>
        <p:nvSpPr>
          <p:cNvPr id="31" name="文本框 30">
            <a:extLst>
              <a:ext uri="{FF2B5EF4-FFF2-40B4-BE49-F238E27FC236}">
                <a16:creationId xmlns:a16="http://schemas.microsoft.com/office/drawing/2014/main" id="{4CF7402A-5181-1DCC-02F5-2961836A43EE}"/>
              </a:ext>
            </a:extLst>
          </p:cNvPr>
          <p:cNvSpPr txBox="1"/>
          <p:nvPr/>
        </p:nvSpPr>
        <p:spPr>
          <a:xfrm>
            <a:off x="5768024" y="2006281"/>
            <a:ext cx="655949" cy="1323439"/>
          </a:xfrm>
          <a:prstGeom prst="rect">
            <a:avLst/>
          </a:prstGeom>
          <a:noFill/>
        </p:spPr>
        <p:txBody>
          <a:bodyPr wrap="none" rtlCol="0">
            <a:spAutoFit/>
          </a:bodyPr>
          <a:lstStyle>
            <a:defPPr>
              <a:defRPr lang="zh-CN"/>
            </a:defPPr>
            <a:lvl1pPr algn="ctr">
              <a:defRPr sz="9600">
                <a:ln w="6350">
                  <a:noFill/>
                </a:ln>
                <a:blipFill>
                  <a:blip r:embed="rId8"/>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en-US" altLang="zh-CN" sz="8000" dirty="0"/>
              <a:t>2</a:t>
            </a:r>
            <a:endParaRPr lang="zh-CN" altLang="en-US" sz="8000" dirty="0"/>
          </a:p>
        </p:txBody>
      </p:sp>
      <p:sp>
        <p:nvSpPr>
          <p:cNvPr id="32" name="文本框 31">
            <a:extLst>
              <a:ext uri="{FF2B5EF4-FFF2-40B4-BE49-F238E27FC236}">
                <a16:creationId xmlns:a16="http://schemas.microsoft.com/office/drawing/2014/main" id="{60283519-644C-73BC-8028-B146974F8307}"/>
              </a:ext>
            </a:extLst>
          </p:cNvPr>
          <p:cNvSpPr txBox="1"/>
          <p:nvPr/>
        </p:nvSpPr>
        <p:spPr>
          <a:xfrm>
            <a:off x="9755488" y="2048809"/>
            <a:ext cx="532518" cy="1323439"/>
          </a:xfrm>
          <a:prstGeom prst="rect">
            <a:avLst/>
          </a:prstGeom>
          <a:noFill/>
        </p:spPr>
        <p:txBody>
          <a:bodyPr wrap="none" rtlCol="0">
            <a:spAutoFit/>
          </a:bodyPr>
          <a:lstStyle>
            <a:defPPr>
              <a:defRPr lang="zh-CN"/>
            </a:defPPr>
            <a:lvl1pPr algn="ctr">
              <a:defRPr sz="9600">
                <a:ln w="6350">
                  <a:noFill/>
                </a:ln>
                <a:blipFill>
                  <a:blip r:embed="rId8"/>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en-US" altLang="zh-CN" sz="8000" dirty="0"/>
              <a:t>3</a:t>
            </a:r>
            <a:endParaRPr lang="zh-CN" altLang="en-US" sz="8000" dirty="0"/>
          </a:p>
        </p:txBody>
      </p:sp>
      <p:sp>
        <p:nvSpPr>
          <p:cNvPr id="33" name="文本框 32">
            <a:extLst>
              <a:ext uri="{FF2B5EF4-FFF2-40B4-BE49-F238E27FC236}">
                <a16:creationId xmlns:a16="http://schemas.microsoft.com/office/drawing/2014/main" id="{6F95C585-C90F-8C80-2453-6A282590CAB9}"/>
              </a:ext>
            </a:extLst>
          </p:cNvPr>
          <p:cNvSpPr txBox="1"/>
          <p:nvPr/>
        </p:nvSpPr>
        <p:spPr>
          <a:xfrm>
            <a:off x="722027" y="3586316"/>
            <a:ext cx="3414222" cy="1241815"/>
          </a:xfrm>
          <a:prstGeom prst="rect">
            <a:avLst/>
          </a:prstGeom>
          <a:noFill/>
        </p:spPr>
        <p:txBody>
          <a:bodyPr wrap="square">
            <a:spAutoFit/>
          </a:bodyPr>
          <a:lstStyle/>
          <a:p>
            <a:pPr>
              <a:lnSpc>
                <a:spcPct val="110000"/>
              </a:lnSpc>
            </a:pPr>
            <a:r>
              <a:rPr lang="zh-CN" altLang="en-US" sz="2300" dirty="0">
                <a:solidFill>
                  <a:schemeClr val="accent2">
                    <a:lumMod val="20000"/>
                    <a:lumOff val="80000"/>
                  </a:schemeClr>
                </a:solidFill>
              </a:rPr>
              <a:t>学好习近平新时代中国特色社会主义思想有助于我们认清国情。</a:t>
            </a:r>
          </a:p>
        </p:txBody>
      </p:sp>
      <p:sp>
        <p:nvSpPr>
          <p:cNvPr id="34" name="文本框 33">
            <a:extLst>
              <a:ext uri="{FF2B5EF4-FFF2-40B4-BE49-F238E27FC236}">
                <a16:creationId xmlns:a16="http://schemas.microsoft.com/office/drawing/2014/main" id="{FEEF659E-3551-DC7F-ADCE-DFC32C539CCA}"/>
              </a:ext>
            </a:extLst>
          </p:cNvPr>
          <p:cNvSpPr txBox="1"/>
          <p:nvPr/>
        </p:nvSpPr>
        <p:spPr>
          <a:xfrm>
            <a:off x="4323330" y="3610804"/>
            <a:ext cx="3607887" cy="1241815"/>
          </a:xfrm>
          <a:prstGeom prst="rect">
            <a:avLst/>
          </a:prstGeom>
          <a:noFill/>
        </p:spPr>
        <p:txBody>
          <a:bodyPr wrap="square">
            <a:spAutoFit/>
          </a:bodyPr>
          <a:lstStyle/>
          <a:p>
            <a:pPr>
              <a:lnSpc>
                <a:spcPct val="110000"/>
              </a:lnSpc>
            </a:pPr>
            <a:r>
              <a:rPr lang="zh-CN" altLang="en-US" sz="2300" dirty="0">
                <a:solidFill>
                  <a:schemeClr val="accent2">
                    <a:lumMod val="20000"/>
                    <a:lumOff val="80000"/>
                  </a:schemeClr>
                </a:solidFill>
              </a:rPr>
              <a:t>学习习近平新时代中国特色社会主义思想有助于我们坚定社会主义信念。</a:t>
            </a:r>
            <a:endParaRPr lang="en-US" altLang="zh-CN" sz="2300" dirty="0">
              <a:solidFill>
                <a:schemeClr val="accent2">
                  <a:lumMod val="20000"/>
                  <a:lumOff val="80000"/>
                </a:schemeClr>
              </a:solidFill>
            </a:endParaRPr>
          </a:p>
        </p:txBody>
      </p:sp>
      <p:sp>
        <p:nvSpPr>
          <p:cNvPr id="35" name="文本框 34">
            <a:extLst>
              <a:ext uri="{FF2B5EF4-FFF2-40B4-BE49-F238E27FC236}">
                <a16:creationId xmlns:a16="http://schemas.microsoft.com/office/drawing/2014/main" id="{C13FB1D6-12B1-CDBC-826B-5514EFC66F89}"/>
              </a:ext>
            </a:extLst>
          </p:cNvPr>
          <p:cNvSpPr txBox="1"/>
          <p:nvPr/>
        </p:nvSpPr>
        <p:spPr>
          <a:xfrm>
            <a:off x="8221022" y="3622411"/>
            <a:ext cx="3607887" cy="1241815"/>
          </a:xfrm>
          <a:prstGeom prst="rect">
            <a:avLst/>
          </a:prstGeom>
          <a:noFill/>
        </p:spPr>
        <p:txBody>
          <a:bodyPr wrap="square">
            <a:spAutoFit/>
          </a:bodyPr>
          <a:lstStyle/>
          <a:p>
            <a:pPr>
              <a:lnSpc>
                <a:spcPct val="110000"/>
              </a:lnSpc>
            </a:pPr>
            <a:r>
              <a:rPr lang="zh-CN" altLang="en-US" sz="2300" dirty="0">
                <a:solidFill>
                  <a:schemeClr val="accent2">
                    <a:lumMod val="20000"/>
                    <a:lumOff val="80000"/>
                  </a:schemeClr>
                </a:solidFill>
              </a:rPr>
              <a:t>学习习近平新时代中国特色社会主义思想有助于我们加强自身思想建设。</a:t>
            </a:r>
            <a:endParaRPr lang="en-US" altLang="zh-CN" sz="2300" dirty="0">
              <a:solidFill>
                <a:schemeClr val="accent2">
                  <a:lumMod val="20000"/>
                  <a:lumOff val="80000"/>
                </a:schemeClr>
              </a:solidFill>
            </a:endParaRPr>
          </a:p>
        </p:txBody>
      </p:sp>
    </p:spTree>
    <p:extLst>
      <p:ext uri="{BB962C8B-B14F-4D97-AF65-F5344CB8AC3E}">
        <p14:creationId xmlns:p14="http://schemas.microsoft.com/office/powerpoint/2010/main" val="76290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arn(inVertical)">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0"/>
                            </p:stCondLst>
                            <p:childTnLst>
                              <p:par>
                                <p:cTn id="22" presetID="2" presetClass="entr" presetSubtype="4"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arn(inVertical)">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0"/>
                            </p:stCondLst>
                            <p:childTnLst>
                              <p:par>
                                <p:cTn id="35" presetID="2" presetClass="entr" presetSubtype="4"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6" presetClass="entr" presetSubtype="21"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30" grpId="0"/>
      <p:bldP spid="31" grpId="0"/>
      <p:bldP spid="32" grpId="0"/>
      <p:bldP spid="33" grpId="0"/>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户外, 飞行, 风筝, 水&#10;&#10;描述已自动生成">
            <a:extLst>
              <a:ext uri="{FF2B5EF4-FFF2-40B4-BE49-F238E27FC236}">
                <a16:creationId xmlns:a16="http://schemas.microsoft.com/office/drawing/2014/main" id="{05157BFD-AF37-F933-C294-75CA7EDB9227}"/>
              </a:ext>
            </a:extLst>
          </p:cNvPr>
          <p:cNvPicPr>
            <a:picLocks noChangeAspect="1"/>
          </p:cNvPicPr>
          <p:nvPr/>
        </p:nvPicPr>
        <p:blipFill rotWithShape="1">
          <a:blip r:embed="rId2">
            <a:extLst>
              <a:ext uri="{28A0092B-C50C-407E-A947-70E740481C1C}">
                <a14:useLocalDpi xmlns:a14="http://schemas.microsoft.com/office/drawing/2010/main" val="0"/>
              </a:ext>
            </a:extLst>
          </a:blip>
          <a:srcRect l="5575" r="5575"/>
          <a:stretch/>
        </p:blipFill>
        <p:spPr>
          <a:xfrm>
            <a:off x="0" y="0"/>
            <a:ext cx="12192000" cy="6858000"/>
          </a:xfrm>
          <a:prstGeom prst="rect">
            <a:avLst/>
          </a:prstGeom>
        </p:spPr>
      </p:pic>
      <p:pic>
        <p:nvPicPr>
          <p:cNvPr id="3" name="图片 2" descr="图片包含 室内, 蛋糕, 片, 食物&#10;&#10;描述已自动生成">
            <a:extLst>
              <a:ext uri="{FF2B5EF4-FFF2-40B4-BE49-F238E27FC236}">
                <a16:creationId xmlns:a16="http://schemas.microsoft.com/office/drawing/2014/main" id="{7C3331C4-0ACE-FE9B-F998-B4C01BFEF540}"/>
              </a:ext>
            </a:extLst>
          </p:cNvPr>
          <p:cNvPicPr>
            <a:picLocks noChangeAspect="1"/>
          </p:cNvPicPr>
          <p:nvPr/>
        </p:nvPicPr>
        <p:blipFill rotWithShape="1">
          <a:blip r:embed="rId3">
            <a:extLst>
              <a:ext uri="{28A0092B-C50C-407E-A947-70E740481C1C}">
                <a14:useLocalDpi xmlns:a14="http://schemas.microsoft.com/office/drawing/2010/main" val="0"/>
              </a:ext>
            </a:extLst>
          </a:blip>
          <a:srcRect l="5575" r="5575"/>
          <a:stretch/>
        </p:blipFill>
        <p:spPr>
          <a:xfrm>
            <a:off x="0" y="1731937"/>
            <a:ext cx="12192000" cy="5126063"/>
          </a:xfrm>
          <a:prstGeom prst="rect">
            <a:avLst/>
          </a:prstGeom>
        </p:spPr>
      </p:pic>
      <p:pic>
        <p:nvPicPr>
          <p:cNvPr id="4" name="图片 3" descr="图片包含 游戏机&#10;&#10;描述已自动生成">
            <a:extLst>
              <a:ext uri="{FF2B5EF4-FFF2-40B4-BE49-F238E27FC236}">
                <a16:creationId xmlns:a16="http://schemas.microsoft.com/office/drawing/2014/main" id="{B3C3D9ED-065A-F536-D0BE-1CDF9D2EB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78038"/>
            <a:ext cx="12192000" cy="1974360"/>
          </a:xfrm>
          <a:prstGeom prst="rect">
            <a:avLst/>
          </a:prstGeom>
        </p:spPr>
      </p:pic>
      <p:pic>
        <p:nvPicPr>
          <p:cNvPr id="5" name="图片 4" descr="图片包含 游戏机, 桌子, 杯子&#10;&#10;描述已自动生成">
            <a:extLst>
              <a:ext uri="{FF2B5EF4-FFF2-40B4-BE49-F238E27FC236}">
                <a16:creationId xmlns:a16="http://schemas.microsoft.com/office/drawing/2014/main" id="{F0F8793C-1248-6954-6C08-8F5975F1F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34640"/>
            <a:ext cx="1707757" cy="4023360"/>
          </a:xfrm>
          <a:prstGeom prst="rect">
            <a:avLst/>
          </a:prstGeom>
        </p:spPr>
      </p:pic>
      <p:pic>
        <p:nvPicPr>
          <p:cNvPr id="6" name="图片 5" descr="图片包含 建筑, 泰迪熊, 熊, 桌子&#10;&#10;描述已自动生成">
            <a:extLst>
              <a:ext uri="{FF2B5EF4-FFF2-40B4-BE49-F238E27FC236}">
                <a16:creationId xmlns:a16="http://schemas.microsoft.com/office/drawing/2014/main" id="{EE2AF936-A7A0-25F3-CD6A-B4DD2EF80D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0240" y="4032266"/>
            <a:ext cx="2651760" cy="2825733"/>
          </a:xfrm>
          <a:prstGeom prst="rect">
            <a:avLst/>
          </a:prstGeom>
        </p:spPr>
      </p:pic>
      <p:pic>
        <p:nvPicPr>
          <p:cNvPr id="7" name="图片 6" descr="卡通人物&#10;&#10;中度可信度描述已自动生成">
            <a:extLst>
              <a:ext uri="{FF2B5EF4-FFF2-40B4-BE49-F238E27FC236}">
                <a16:creationId xmlns:a16="http://schemas.microsoft.com/office/drawing/2014/main" id="{94E1B2DD-C584-E6D3-FCA9-0D1937B48A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7160" y="303285"/>
            <a:ext cx="3459057" cy="1132429"/>
          </a:xfrm>
          <a:prstGeom prst="rect">
            <a:avLst/>
          </a:prstGeom>
        </p:spPr>
      </p:pic>
      <p:cxnSp>
        <p:nvCxnSpPr>
          <p:cNvPr id="8" name="直接连接符 7">
            <a:extLst>
              <a:ext uri="{FF2B5EF4-FFF2-40B4-BE49-F238E27FC236}">
                <a16:creationId xmlns:a16="http://schemas.microsoft.com/office/drawing/2014/main" id="{BA46E19B-5BDF-6BD8-93F9-9EC296733C90}"/>
              </a:ext>
            </a:extLst>
          </p:cNvPr>
          <p:cNvCxnSpPr>
            <a:cxnSpLocks/>
          </p:cNvCxnSpPr>
          <p:nvPr/>
        </p:nvCxnSpPr>
        <p:spPr>
          <a:xfrm flipH="1">
            <a:off x="2571727" y="3843469"/>
            <a:ext cx="3240000" cy="0"/>
          </a:xfrm>
          <a:prstGeom prst="line">
            <a:avLst/>
          </a:prstGeom>
          <a:solidFill>
            <a:srgbClr val="FF0000"/>
          </a:solidFill>
          <a:ln w="15875">
            <a:gradFill flip="none" rotWithShape="1">
              <a:gsLst>
                <a:gs pos="18000">
                  <a:srgbClr val="FF1B13"/>
                </a:gs>
                <a:gs pos="100000">
                  <a:srgbClr val="FF1B13">
                    <a:alpha val="0"/>
                  </a:srgbClr>
                </a:gs>
                <a:gs pos="59000">
                  <a:srgbClr val="FF1B13"/>
                </a:gs>
                <a:gs pos="40000">
                  <a:srgbClr val="FF620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0E3CF5E-DE20-7E03-87A8-27DF1904932B}"/>
              </a:ext>
            </a:extLst>
          </p:cNvPr>
          <p:cNvCxnSpPr/>
          <p:nvPr/>
        </p:nvCxnSpPr>
        <p:spPr>
          <a:xfrm>
            <a:off x="6380273" y="3843469"/>
            <a:ext cx="3240000" cy="0"/>
          </a:xfrm>
          <a:prstGeom prst="line">
            <a:avLst/>
          </a:prstGeom>
          <a:solidFill>
            <a:srgbClr val="FF0000"/>
          </a:solidFill>
          <a:ln w="15875">
            <a:gradFill flip="none" rotWithShape="1">
              <a:gsLst>
                <a:gs pos="18000">
                  <a:srgbClr val="FF1B13"/>
                </a:gs>
                <a:gs pos="100000">
                  <a:srgbClr val="FF1B13">
                    <a:alpha val="0"/>
                  </a:srgbClr>
                </a:gs>
                <a:gs pos="59000">
                  <a:srgbClr val="FF1B13"/>
                </a:gs>
                <a:gs pos="40000">
                  <a:srgbClr val="FF620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星形: 五角 9">
            <a:extLst>
              <a:ext uri="{FF2B5EF4-FFF2-40B4-BE49-F238E27FC236}">
                <a16:creationId xmlns:a16="http://schemas.microsoft.com/office/drawing/2014/main" id="{A5C08678-0331-5CAB-4BEE-BD7ABA6F75EF}"/>
              </a:ext>
            </a:extLst>
          </p:cNvPr>
          <p:cNvSpPr/>
          <p:nvPr/>
        </p:nvSpPr>
        <p:spPr>
          <a:xfrm>
            <a:off x="5943754" y="3673337"/>
            <a:ext cx="319886" cy="289576"/>
          </a:xfrm>
          <a:prstGeom prst="star5">
            <a:avLst>
              <a:gd name="adj" fmla="val 25303"/>
              <a:gd name="hf" fmla="val 105146"/>
              <a:gd name="vf" fmla="val 110557"/>
            </a:avLst>
          </a:prstGeom>
          <a:gradFill>
            <a:gsLst>
              <a:gs pos="20408">
                <a:srgbClr val="FF1B13"/>
              </a:gs>
              <a:gs pos="87000">
                <a:srgbClr val="FF1B13"/>
              </a:gs>
              <a:gs pos="51000">
                <a:srgbClr val="FF620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20408">
                    <a:srgbClr val="FF1B13"/>
                  </a:gs>
                  <a:gs pos="87000">
                    <a:srgbClr val="FF1B13"/>
                  </a:gs>
                  <a:gs pos="51000">
                    <a:srgbClr val="FF6201"/>
                  </a:gs>
                </a:gsLst>
                <a:lin ang="2700000" scaled="1"/>
              </a:gradFill>
              <a:effectLst/>
              <a:uLnTx/>
              <a:uFillTx/>
              <a:latin typeface="微软雅黑" panose="020B0503020204020204" pitchFamily="34" charset="-122"/>
              <a:ea typeface="微软雅黑" panose="020B0503020204020204" pitchFamily="34" charset="-122"/>
              <a:cs typeface="+mn-cs"/>
              <a:sym typeface="思源黑体" panose="020B0500000000000000" pitchFamily="34" charset="-122"/>
            </a:endParaRPr>
          </a:p>
        </p:txBody>
      </p:sp>
      <p:sp>
        <p:nvSpPr>
          <p:cNvPr id="11" name="文本框 10">
            <a:extLst>
              <a:ext uri="{FF2B5EF4-FFF2-40B4-BE49-F238E27FC236}">
                <a16:creationId xmlns:a16="http://schemas.microsoft.com/office/drawing/2014/main" id="{C4B34C08-6D05-9545-8EEA-56B1D518CF3C}"/>
              </a:ext>
            </a:extLst>
          </p:cNvPr>
          <p:cNvSpPr txBox="1"/>
          <p:nvPr/>
        </p:nvSpPr>
        <p:spPr>
          <a:xfrm>
            <a:off x="2194940" y="2445202"/>
            <a:ext cx="7802136"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w="50800">
                  <a:gradFill flip="none" rotWithShape="1">
                    <a:gsLst>
                      <a:gs pos="100000">
                        <a:srgbClr val="F9EFC2"/>
                      </a:gs>
                      <a:gs pos="61000">
                        <a:srgbClr val="F9EFC2">
                          <a:lumMod val="38000"/>
                          <a:lumOff val="62000"/>
                        </a:srgbClr>
                      </a:gs>
                      <a:gs pos="25000">
                        <a:srgbClr val="F9EFC2"/>
                      </a:gs>
                    </a:gsLst>
                    <a:lin ang="0" scaled="1"/>
                    <a:tileRect/>
                  </a:gradFill>
                </a:ln>
                <a:gradFill flip="none" rotWithShape="1">
                  <a:gsLst>
                    <a:gs pos="20408">
                      <a:srgbClr val="FF1B13"/>
                    </a:gs>
                    <a:gs pos="87000">
                      <a:srgbClr val="FF1B13"/>
                    </a:gs>
                    <a:gs pos="51000">
                      <a:srgbClr val="FF6201"/>
                    </a:gs>
                  </a:gsLst>
                  <a:lin ang="2700000" scaled="1"/>
                  <a:tileRect/>
                </a:gradFill>
                <a:effectLst>
                  <a:outerShdw blurRad="50800" dist="38100" dir="5400000" algn="t" rotWithShape="0">
                    <a:srgbClr val="D00E20">
                      <a:alpha val="20000"/>
                    </a:srgbClr>
                  </a:outerShdw>
                </a:effectLst>
                <a:uLnTx/>
                <a:uFillTx/>
                <a:latin typeface="思源宋体 CN Heavy"/>
                <a:ea typeface="思源宋体 CN Heavy"/>
                <a:cs typeface="+mn-cs"/>
              </a:rPr>
              <a:t>十九届六中全会精神</a:t>
            </a:r>
          </a:p>
        </p:txBody>
      </p:sp>
      <p:sp>
        <p:nvSpPr>
          <p:cNvPr id="12" name="文本框 11">
            <a:extLst>
              <a:ext uri="{FF2B5EF4-FFF2-40B4-BE49-F238E27FC236}">
                <a16:creationId xmlns:a16="http://schemas.microsoft.com/office/drawing/2014/main" id="{7B9FF54C-1E5F-F917-15C3-AB1F3CE000F8}"/>
              </a:ext>
            </a:extLst>
          </p:cNvPr>
          <p:cNvSpPr txBox="1"/>
          <p:nvPr/>
        </p:nvSpPr>
        <p:spPr>
          <a:xfrm>
            <a:off x="2618126" y="1349098"/>
            <a:ext cx="6955751"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w="50800">
                  <a:gradFill flip="none" rotWithShape="1">
                    <a:gsLst>
                      <a:gs pos="100000">
                        <a:srgbClr val="F9EFC2"/>
                      </a:gs>
                      <a:gs pos="61000">
                        <a:srgbClr val="F9EFC2">
                          <a:lumMod val="38000"/>
                          <a:lumOff val="62000"/>
                        </a:srgbClr>
                      </a:gs>
                      <a:gs pos="25000">
                        <a:srgbClr val="F9EFC2"/>
                      </a:gs>
                    </a:gsLst>
                    <a:lin ang="0" scaled="1"/>
                    <a:tileRect/>
                  </a:gradFill>
                </a:ln>
                <a:gradFill flip="none" rotWithShape="1">
                  <a:gsLst>
                    <a:gs pos="20408">
                      <a:srgbClr val="FF1B13"/>
                    </a:gs>
                    <a:gs pos="87000">
                      <a:srgbClr val="FF1B13"/>
                    </a:gs>
                    <a:gs pos="51000">
                      <a:srgbClr val="FF6201"/>
                    </a:gs>
                  </a:gsLst>
                  <a:lin ang="2700000" scaled="1"/>
                  <a:tileRect/>
                </a:gradFill>
                <a:effectLst>
                  <a:outerShdw blurRad="50800" dist="38100" dir="5400000" algn="t" rotWithShape="0">
                    <a:srgbClr val="D00E20">
                      <a:alpha val="20000"/>
                    </a:srgbClr>
                  </a:outerShdw>
                </a:effectLst>
                <a:uLnTx/>
                <a:uFillTx/>
                <a:latin typeface="思源宋体 CN Heavy"/>
                <a:ea typeface="思源宋体 CN Heavy"/>
                <a:cs typeface="+mn-cs"/>
              </a:rPr>
              <a:t>深入学习贯彻党的</a:t>
            </a:r>
          </a:p>
        </p:txBody>
      </p:sp>
      <p:sp>
        <p:nvSpPr>
          <p:cNvPr id="13" name="文本框 12">
            <a:extLst>
              <a:ext uri="{FF2B5EF4-FFF2-40B4-BE49-F238E27FC236}">
                <a16:creationId xmlns:a16="http://schemas.microsoft.com/office/drawing/2014/main" id="{6D863CED-50FF-70D5-FD80-08BE2B759006}"/>
              </a:ext>
            </a:extLst>
          </p:cNvPr>
          <p:cNvSpPr txBox="1"/>
          <p:nvPr/>
        </p:nvSpPr>
        <p:spPr>
          <a:xfrm>
            <a:off x="2618126" y="1349098"/>
            <a:ext cx="6955751"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20408">
                      <a:srgbClr val="FF1B13"/>
                    </a:gs>
                    <a:gs pos="87000">
                      <a:srgbClr val="FF1B13"/>
                    </a:gs>
                    <a:gs pos="51000">
                      <a:srgbClr val="FF6201"/>
                    </a:gs>
                  </a:gsLst>
                  <a:lin ang="2700000" scaled="1"/>
                  <a:tileRect/>
                </a:gradFill>
                <a:effectLst/>
                <a:uLnTx/>
                <a:uFillTx/>
                <a:latin typeface="思源宋体 CN Heavy"/>
                <a:ea typeface="思源宋体 CN Heavy"/>
                <a:cs typeface="+mn-cs"/>
              </a:rPr>
              <a:t>深入学习贯彻党的</a:t>
            </a:r>
          </a:p>
        </p:txBody>
      </p:sp>
      <p:sp>
        <p:nvSpPr>
          <p:cNvPr id="14" name="文本框 13">
            <a:extLst>
              <a:ext uri="{FF2B5EF4-FFF2-40B4-BE49-F238E27FC236}">
                <a16:creationId xmlns:a16="http://schemas.microsoft.com/office/drawing/2014/main" id="{12D08C6D-C0F8-EA36-3CDA-2BBA8F5310CC}"/>
              </a:ext>
            </a:extLst>
          </p:cNvPr>
          <p:cNvSpPr txBox="1"/>
          <p:nvPr/>
        </p:nvSpPr>
        <p:spPr>
          <a:xfrm>
            <a:off x="2194940" y="2445202"/>
            <a:ext cx="7802136"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20408">
                      <a:srgbClr val="FF1B13"/>
                    </a:gs>
                    <a:gs pos="87000">
                      <a:srgbClr val="FF1B13"/>
                    </a:gs>
                    <a:gs pos="51000">
                      <a:srgbClr val="FF6201"/>
                    </a:gs>
                  </a:gsLst>
                  <a:lin ang="2700000" scaled="1"/>
                  <a:tileRect/>
                </a:gradFill>
                <a:effectLst/>
                <a:uLnTx/>
                <a:uFillTx/>
                <a:latin typeface="思源宋体 CN Heavy"/>
                <a:ea typeface="思源宋体 CN Heavy"/>
                <a:cs typeface="+mn-cs"/>
              </a:rPr>
              <a:t>十九届六中全会精神</a:t>
            </a:r>
          </a:p>
        </p:txBody>
      </p:sp>
      <p:sp>
        <p:nvSpPr>
          <p:cNvPr id="15" name="文本框 14">
            <a:extLst>
              <a:ext uri="{FF2B5EF4-FFF2-40B4-BE49-F238E27FC236}">
                <a16:creationId xmlns:a16="http://schemas.microsoft.com/office/drawing/2014/main" id="{A9DAAC21-A73C-D44D-7AE2-84ECD6F7C8FC}"/>
              </a:ext>
            </a:extLst>
          </p:cNvPr>
          <p:cNvSpPr txBox="1"/>
          <p:nvPr/>
        </p:nvSpPr>
        <p:spPr>
          <a:xfrm>
            <a:off x="2456688" y="4121588"/>
            <a:ext cx="7278624" cy="369332"/>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gradFill flip="none" rotWithShape="1">
                  <a:gsLst>
                    <a:gs pos="20408">
                      <a:srgbClr val="FF1B13"/>
                    </a:gs>
                    <a:gs pos="87000">
                      <a:srgbClr val="FF1B13"/>
                    </a:gs>
                    <a:gs pos="51000">
                      <a:srgbClr val="FF6201"/>
                    </a:gs>
                  </a:gsLst>
                  <a:lin ang="0" scaled="1"/>
                  <a:tileRect/>
                </a:gradFill>
                <a:effectLst>
                  <a:outerShdw blurRad="114300" dist="38100" dir="5400000" algn="t" rotWithShape="0">
                    <a:prstClr val="white"/>
                  </a:outerShdw>
                </a:effectLst>
                <a:uLnTx/>
                <a:uFillTx/>
                <a:latin typeface="Roboto Regular"/>
                <a:ea typeface="思源黑体 CN Regular"/>
                <a:cs typeface="+mn-cs"/>
              </a:rPr>
              <a:t>《</a:t>
            </a:r>
            <a:r>
              <a:rPr kumimoji="0" lang="zh-CN" altLang="en-US" sz="1800" b="0" i="0" u="none" strike="noStrike" kern="1200" cap="none" spc="0" normalizeH="0" baseline="0" noProof="0" dirty="0">
                <a:ln>
                  <a:noFill/>
                </a:ln>
                <a:gradFill flip="none" rotWithShape="1">
                  <a:gsLst>
                    <a:gs pos="20408">
                      <a:srgbClr val="FF1B13"/>
                    </a:gs>
                    <a:gs pos="87000">
                      <a:srgbClr val="FF1B13"/>
                    </a:gs>
                    <a:gs pos="51000">
                      <a:srgbClr val="FF6201"/>
                    </a:gs>
                  </a:gsLst>
                  <a:lin ang="0" scaled="1"/>
                  <a:tileRect/>
                </a:gradFill>
                <a:effectLst>
                  <a:outerShdw blurRad="114300" dist="38100" dir="5400000" algn="t" rotWithShape="0">
                    <a:prstClr val="white"/>
                  </a:outerShdw>
                </a:effectLst>
                <a:uLnTx/>
                <a:uFillTx/>
                <a:latin typeface="Roboto Regular"/>
                <a:ea typeface="思源黑体 CN Regular"/>
                <a:cs typeface="+mn-cs"/>
              </a:rPr>
              <a:t>重点研究全面总结党的百年奋斗的重大成就和历史经验问题</a:t>
            </a:r>
            <a:r>
              <a:rPr kumimoji="0" lang="en-US" altLang="zh-CN" sz="1800" b="0" i="0" u="none" strike="noStrike" kern="1200" cap="none" spc="0" normalizeH="0" baseline="0" noProof="0" dirty="0">
                <a:ln>
                  <a:noFill/>
                </a:ln>
                <a:gradFill flip="none" rotWithShape="1">
                  <a:gsLst>
                    <a:gs pos="20408">
                      <a:srgbClr val="FF1B13"/>
                    </a:gs>
                    <a:gs pos="87000">
                      <a:srgbClr val="FF1B13"/>
                    </a:gs>
                    <a:gs pos="51000">
                      <a:srgbClr val="FF6201"/>
                    </a:gs>
                  </a:gsLst>
                  <a:lin ang="0" scaled="1"/>
                  <a:tileRect/>
                </a:gradFill>
                <a:effectLst>
                  <a:outerShdw blurRad="114300" dist="38100" dir="5400000" algn="t" rotWithShape="0">
                    <a:prstClr val="white"/>
                  </a:outerShdw>
                </a:effectLst>
                <a:uLnTx/>
                <a:uFillTx/>
                <a:latin typeface="Roboto Regular"/>
                <a:ea typeface="思源黑体 CN Regular"/>
                <a:cs typeface="+mn-cs"/>
              </a:rPr>
              <a:t>》</a:t>
            </a:r>
          </a:p>
        </p:txBody>
      </p:sp>
      <p:pic>
        <p:nvPicPr>
          <p:cNvPr id="16" name="图片 15">
            <a:extLst>
              <a:ext uri="{FF2B5EF4-FFF2-40B4-BE49-F238E27FC236}">
                <a16:creationId xmlns:a16="http://schemas.microsoft.com/office/drawing/2014/main" id="{3B70FF10-5DE7-8F52-692A-D8D6A159E09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1000" contrast="17000"/>
                    </a14:imgEffect>
                  </a14:imgLayer>
                </a14:imgProps>
              </a:ext>
            </a:extLst>
          </a:blip>
          <a:stretch>
            <a:fillRect/>
          </a:stretch>
        </p:blipFill>
        <p:spPr>
          <a:xfrm>
            <a:off x="-529" y="-7441"/>
            <a:ext cx="12193057" cy="6858594"/>
          </a:xfrm>
          <a:prstGeom prst="rect">
            <a:avLst/>
          </a:prstGeom>
        </p:spPr>
      </p:pic>
      <p:sp>
        <p:nvSpPr>
          <p:cNvPr id="17" name="Freeform 1807">
            <a:extLst>
              <a:ext uri="{FF2B5EF4-FFF2-40B4-BE49-F238E27FC236}">
                <a16:creationId xmlns:a16="http://schemas.microsoft.com/office/drawing/2014/main" id="{BF93D86F-1BF9-39E0-D9DB-155DD677D8CF}"/>
              </a:ext>
            </a:extLst>
          </p:cNvPr>
          <p:cNvSpPr>
            <a:spLocks noEditPoints="1"/>
          </p:cNvSpPr>
          <p:nvPr/>
        </p:nvSpPr>
        <p:spPr bwMode="auto">
          <a:xfrm rot="19690862">
            <a:off x="-128079" y="950871"/>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18" name="图片 17" descr="建筑的摆设布局&#10;&#10;中度可信度描述已自动生成">
            <a:extLst>
              <a:ext uri="{FF2B5EF4-FFF2-40B4-BE49-F238E27FC236}">
                <a16:creationId xmlns:a16="http://schemas.microsoft.com/office/drawing/2014/main" id="{ECDC43A6-0160-93BA-63A0-C222B9EC4F3A}"/>
              </a:ext>
            </a:extLst>
          </p:cNvPr>
          <p:cNvPicPr>
            <a:picLocks noChangeAspect="1"/>
          </p:cNvPicPr>
          <p:nvPr/>
        </p:nvPicPr>
        <p:blipFill>
          <a:blip r:embed="rId10">
            <a:alphaModFix amt="73000"/>
            <a:extLst>
              <a:ext uri="{BEBA8EAE-BF5A-486C-A8C5-ECC9F3942E4B}">
                <a14:imgProps xmlns:a14="http://schemas.microsoft.com/office/drawing/2010/main">
                  <a14:imgLayer r:embed="rId11">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899067" y="4622573"/>
            <a:ext cx="6366324" cy="1547062"/>
          </a:xfrm>
          <a:prstGeom prst="rect">
            <a:avLst/>
          </a:prstGeom>
        </p:spPr>
      </p:pic>
      <p:pic>
        <p:nvPicPr>
          <p:cNvPr id="19" name="图片 18">
            <a:extLst>
              <a:ext uri="{FF2B5EF4-FFF2-40B4-BE49-F238E27FC236}">
                <a16:creationId xmlns:a16="http://schemas.microsoft.com/office/drawing/2014/main" id="{2E6E99CA-37EF-3778-8CE4-1BD7B0D9DFF0}"/>
              </a:ext>
            </a:extLst>
          </p:cNvPr>
          <p:cNvPicPr>
            <a:picLocks noChangeAspect="1"/>
          </p:cNvPicPr>
          <p:nvPr/>
        </p:nvPicPr>
        <p:blipFill rotWithShape="1">
          <a:blip r:embed="rId12">
            <a:extLst>
              <a:ext uri="{28A0092B-C50C-407E-A947-70E740481C1C}">
                <a14:useLocalDpi xmlns:a14="http://schemas.microsoft.com/office/drawing/2010/main" val="0"/>
              </a:ext>
            </a:extLst>
          </a:blip>
          <a:srcRect l="25912" t="59658" r="2809" b="1411"/>
          <a:stretch/>
        </p:blipFill>
        <p:spPr>
          <a:xfrm rot="240000">
            <a:off x="-19016" y="5061007"/>
            <a:ext cx="12244070" cy="2221046"/>
          </a:xfrm>
          <a:custGeom>
            <a:avLst/>
            <a:gdLst>
              <a:gd name="connsiteX0" fmla="*/ 0 w 12244070"/>
              <a:gd name="connsiteY0" fmla="*/ 0 h 2221046"/>
              <a:gd name="connsiteX1" fmla="*/ 12148230 w 12244070"/>
              <a:gd name="connsiteY1" fmla="*/ 0 h 2221046"/>
              <a:gd name="connsiteX2" fmla="*/ 12244070 w 12244070"/>
              <a:gd name="connsiteY2" fmla="*/ 1370575 h 2221046"/>
              <a:gd name="connsiteX3" fmla="*/ 81769 w 12244070"/>
              <a:gd name="connsiteY3" fmla="*/ 2221046 h 2221046"/>
              <a:gd name="connsiteX4" fmla="*/ 0 w 12244070"/>
              <a:gd name="connsiteY4" fmla="*/ 1051697 h 222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070" h="2221046">
                <a:moveTo>
                  <a:pt x="0" y="0"/>
                </a:moveTo>
                <a:lnTo>
                  <a:pt x="12148230" y="0"/>
                </a:lnTo>
                <a:lnTo>
                  <a:pt x="12244070" y="1370575"/>
                </a:lnTo>
                <a:lnTo>
                  <a:pt x="81769" y="2221046"/>
                </a:lnTo>
                <a:lnTo>
                  <a:pt x="0" y="1051697"/>
                </a:lnTo>
                <a:close/>
              </a:path>
            </a:pathLst>
          </a:custGeom>
        </p:spPr>
      </p:pic>
      <p:pic>
        <p:nvPicPr>
          <p:cNvPr id="20" name="图片 19" descr="5">
            <a:extLst>
              <a:ext uri="{FF2B5EF4-FFF2-40B4-BE49-F238E27FC236}">
                <a16:creationId xmlns:a16="http://schemas.microsoft.com/office/drawing/2014/main" id="{7CAD9632-7121-57D9-8B58-367551109C93}"/>
              </a:ext>
            </a:extLst>
          </p:cNvPr>
          <p:cNvPicPr>
            <a:picLocks noGrp="1" noChangeAspect="1"/>
          </p:cNvPicPr>
          <p:nvPr isPhoto="1"/>
        </p:nvPicPr>
        <p:blipFill rotWithShape="1">
          <a:blip r:embed="rId13">
            <a:lum/>
            <a:alphaModFix/>
            <a:extLst>
              <a:ext uri="{28A0092B-C50C-407E-A947-70E740481C1C}">
                <a14:useLocalDpi xmlns:a14="http://schemas.microsoft.com/office/drawing/2010/main" val="0"/>
              </a:ext>
            </a:extLst>
          </a:blip>
          <a:srcRect l="1017" t="27458" r="32363" b="1633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21" name="图片 20" descr="手里拿着伞&#10;&#10;低可信度描述已自动生成">
            <a:extLst>
              <a:ext uri="{FF2B5EF4-FFF2-40B4-BE49-F238E27FC236}">
                <a16:creationId xmlns:a16="http://schemas.microsoft.com/office/drawing/2014/main" id="{9CC01144-32C9-5715-2BDD-7A183969C9C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51288" y="696358"/>
            <a:ext cx="4461881" cy="2583305"/>
          </a:xfrm>
          <a:prstGeom prst="rect">
            <a:avLst/>
          </a:prstGeom>
        </p:spPr>
      </p:pic>
      <p:sp>
        <p:nvSpPr>
          <p:cNvPr id="22" name="文本框 21">
            <a:extLst>
              <a:ext uri="{FF2B5EF4-FFF2-40B4-BE49-F238E27FC236}">
                <a16:creationId xmlns:a16="http://schemas.microsoft.com/office/drawing/2014/main" id="{56AE5BD6-3D04-ABDB-4831-EEB406950304}"/>
              </a:ext>
            </a:extLst>
          </p:cNvPr>
          <p:cNvSpPr txBox="1"/>
          <p:nvPr/>
        </p:nvSpPr>
        <p:spPr>
          <a:xfrm>
            <a:off x="4925092" y="1606724"/>
            <a:ext cx="235585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AD77E">
                    <a:lumMod val="60000"/>
                    <a:lumOff val="40000"/>
                  </a:srgbClr>
                </a:solidFill>
                <a:effectLst/>
                <a:uLnTx/>
                <a:uFillTx/>
                <a:latin typeface="Roboto Regular"/>
                <a:ea typeface="思源黑体 CN Regular"/>
                <a:cs typeface="+mn-cs"/>
              </a:rPr>
              <a:t>第一章</a:t>
            </a:r>
          </a:p>
        </p:txBody>
      </p:sp>
      <p:sp>
        <p:nvSpPr>
          <p:cNvPr id="23" name="文本框 22">
            <a:extLst>
              <a:ext uri="{FF2B5EF4-FFF2-40B4-BE49-F238E27FC236}">
                <a16:creationId xmlns:a16="http://schemas.microsoft.com/office/drawing/2014/main" id="{59AE3C62-0822-3E8D-F7CA-D66DD8CEBDC9}"/>
              </a:ext>
            </a:extLst>
          </p:cNvPr>
          <p:cNvSpPr txBox="1"/>
          <p:nvPr/>
        </p:nvSpPr>
        <p:spPr>
          <a:xfrm>
            <a:off x="2096474" y="3457753"/>
            <a:ext cx="8013089" cy="1037207"/>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6000" dirty="0">
                <a:effectLst>
                  <a:outerShdw blurRad="50800" dist="76200" dir="5400000" algn="t" rotWithShape="0">
                    <a:srgbClr val="800000"/>
                  </a:outerShdw>
                </a:effectLst>
              </a:rPr>
              <a:t>项目背景与介绍</a:t>
            </a:r>
          </a:p>
        </p:txBody>
      </p:sp>
      <p:pic>
        <p:nvPicPr>
          <p:cNvPr id="24" name="图片 23" descr="黑暗中的灯光&#10;&#10;描述已自动生成">
            <a:extLst>
              <a:ext uri="{FF2B5EF4-FFF2-40B4-BE49-F238E27FC236}">
                <a16:creationId xmlns:a16="http://schemas.microsoft.com/office/drawing/2014/main" id="{9D5FC1D2-1AE7-BF23-445F-9EF22AC2B5EB}"/>
              </a:ext>
            </a:extLst>
          </p:cNvPr>
          <p:cNvPicPr>
            <a:picLocks noChangeAspect="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29" y="3129262"/>
            <a:ext cx="12444413" cy="2580640"/>
          </a:xfrm>
          <a:prstGeom prst="rect">
            <a:avLst/>
          </a:prstGeom>
        </p:spPr>
      </p:pic>
      <p:pic>
        <p:nvPicPr>
          <p:cNvPr id="25" name="图片 24" descr="image1749">
            <a:extLst>
              <a:ext uri="{FF2B5EF4-FFF2-40B4-BE49-F238E27FC236}">
                <a16:creationId xmlns:a16="http://schemas.microsoft.com/office/drawing/2014/main" id="{CF53A1AC-F1A1-8A0F-DB70-AD0035341A05}"/>
              </a:ext>
            </a:extLst>
          </p:cNvPr>
          <p:cNvPicPr>
            <a:picLocks noGrp="1" noChangeAspect="1"/>
          </p:cNvPicPr>
          <p:nvPr isPhoto="1"/>
        </p:nvPicPr>
        <p:blipFill rotWithShape="1">
          <a:blip r:embed="rId16">
            <a:lum/>
            <a:extLst>
              <a:ext uri="{28A0092B-C50C-407E-A947-70E740481C1C}">
                <a14:useLocalDpi xmlns:a14="http://schemas.microsoft.com/office/drawing/2010/main" val="0"/>
              </a:ext>
            </a:extLst>
          </a:blip>
          <a:srcRect l="7197" t="59555" r="72710" b="15444"/>
          <a:stretch/>
        </p:blipFill>
        <p:spPr>
          <a:xfrm>
            <a:off x="2358478" y="2027790"/>
            <a:ext cx="2355851" cy="1648729"/>
          </a:xfrm>
          <a:prstGeom prst="rect">
            <a:avLst/>
          </a:prstGeom>
        </p:spPr>
      </p:pic>
      <p:pic>
        <p:nvPicPr>
          <p:cNvPr id="26" name="图片 25" descr="image16">
            <a:extLst>
              <a:ext uri="{FF2B5EF4-FFF2-40B4-BE49-F238E27FC236}">
                <a16:creationId xmlns:a16="http://schemas.microsoft.com/office/drawing/2014/main" id="{E8FB121B-74E4-B036-28E9-4514CF6C9054}"/>
              </a:ext>
            </a:extLst>
          </p:cNvPr>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8181080" y="407322"/>
            <a:ext cx="3664046" cy="1199402"/>
          </a:xfrm>
          <a:prstGeom prst="rect">
            <a:avLst/>
          </a:prstGeom>
        </p:spPr>
      </p:pic>
      <p:pic>
        <p:nvPicPr>
          <p:cNvPr id="27" name="图片 26" descr="图片包含 户外, 飞行, 风筝, 水&#10;&#10;描述已自动生成">
            <a:extLst>
              <a:ext uri="{FF2B5EF4-FFF2-40B4-BE49-F238E27FC236}">
                <a16:creationId xmlns:a16="http://schemas.microsoft.com/office/drawing/2014/main" id="{59CF1ACD-A681-7E33-C5C7-F65ADD26DC99}"/>
              </a:ext>
            </a:extLst>
          </p:cNvPr>
          <p:cNvPicPr>
            <a:picLocks noChangeAspect="1"/>
          </p:cNvPicPr>
          <p:nvPr/>
        </p:nvPicPr>
        <p:blipFill rotWithShape="1">
          <a:blip r:embed="rId2">
            <a:extLst>
              <a:ext uri="{28A0092B-C50C-407E-A947-70E740481C1C}">
                <a14:useLocalDpi xmlns:a14="http://schemas.microsoft.com/office/drawing/2010/main" val="0"/>
              </a:ext>
            </a:extLst>
          </a:blip>
          <a:srcRect l="5575" r="5575"/>
          <a:stretch/>
        </p:blipFill>
        <p:spPr>
          <a:xfrm>
            <a:off x="0" y="0"/>
            <a:ext cx="12192000" cy="6858000"/>
          </a:xfrm>
          <a:prstGeom prst="rect">
            <a:avLst/>
          </a:prstGeom>
        </p:spPr>
      </p:pic>
      <p:pic>
        <p:nvPicPr>
          <p:cNvPr id="28" name="图片 27" descr="图片包含 室内, 蛋糕, 片, 食物&#10;&#10;描述已自动生成">
            <a:extLst>
              <a:ext uri="{FF2B5EF4-FFF2-40B4-BE49-F238E27FC236}">
                <a16:creationId xmlns:a16="http://schemas.microsoft.com/office/drawing/2014/main" id="{15E0BF87-FED0-1118-126E-7F3774FC0DB9}"/>
              </a:ext>
            </a:extLst>
          </p:cNvPr>
          <p:cNvPicPr>
            <a:picLocks noChangeAspect="1"/>
          </p:cNvPicPr>
          <p:nvPr/>
        </p:nvPicPr>
        <p:blipFill rotWithShape="1">
          <a:blip r:embed="rId3">
            <a:extLst>
              <a:ext uri="{28A0092B-C50C-407E-A947-70E740481C1C}">
                <a14:useLocalDpi xmlns:a14="http://schemas.microsoft.com/office/drawing/2010/main" val="0"/>
              </a:ext>
            </a:extLst>
          </a:blip>
          <a:srcRect l="5575" r="5575"/>
          <a:stretch/>
        </p:blipFill>
        <p:spPr>
          <a:xfrm>
            <a:off x="114930" y="1548397"/>
            <a:ext cx="12192000" cy="5126063"/>
          </a:xfrm>
          <a:prstGeom prst="rect">
            <a:avLst/>
          </a:prstGeom>
        </p:spPr>
      </p:pic>
      <p:pic>
        <p:nvPicPr>
          <p:cNvPr id="29" name="图片 28" descr="图片包含 游戏机&#10;&#10;描述已自动生成">
            <a:extLst>
              <a:ext uri="{FF2B5EF4-FFF2-40B4-BE49-F238E27FC236}">
                <a16:creationId xmlns:a16="http://schemas.microsoft.com/office/drawing/2014/main" id="{8F04CBB1-6056-4231-E55E-40CDA1BCE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78038"/>
            <a:ext cx="12192000" cy="1974360"/>
          </a:xfrm>
          <a:prstGeom prst="rect">
            <a:avLst/>
          </a:prstGeom>
        </p:spPr>
      </p:pic>
      <p:pic>
        <p:nvPicPr>
          <p:cNvPr id="30" name="图片 29" descr="图片包含 游戏机, 桌子, 杯子&#10;&#10;描述已自动生成">
            <a:extLst>
              <a:ext uri="{FF2B5EF4-FFF2-40B4-BE49-F238E27FC236}">
                <a16:creationId xmlns:a16="http://schemas.microsoft.com/office/drawing/2014/main" id="{ED57EFFE-AD8C-C983-3C4F-23E3DCB56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34640"/>
            <a:ext cx="1707757" cy="4023360"/>
          </a:xfrm>
          <a:prstGeom prst="rect">
            <a:avLst/>
          </a:prstGeom>
        </p:spPr>
      </p:pic>
      <p:pic>
        <p:nvPicPr>
          <p:cNvPr id="31" name="图片 30" descr="图片包含 建筑, 泰迪熊, 熊, 桌子&#10;&#10;描述已自动生成">
            <a:extLst>
              <a:ext uri="{FF2B5EF4-FFF2-40B4-BE49-F238E27FC236}">
                <a16:creationId xmlns:a16="http://schemas.microsoft.com/office/drawing/2014/main" id="{2CFE2AD2-D86F-98F5-EA5D-94DA787324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0240" y="4032266"/>
            <a:ext cx="2651760" cy="2825733"/>
          </a:xfrm>
          <a:prstGeom prst="rect">
            <a:avLst/>
          </a:prstGeom>
        </p:spPr>
      </p:pic>
      <p:pic>
        <p:nvPicPr>
          <p:cNvPr id="32" name="图片 31" descr="卡通人物&#10;&#10;中度可信度描述已自动生成">
            <a:extLst>
              <a:ext uri="{FF2B5EF4-FFF2-40B4-BE49-F238E27FC236}">
                <a16:creationId xmlns:a16="http://schemas.microsoft.com/office/drawing/2014/main" id="{244F44D2-2365-3386-D673-B1D5C0249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7160" y="303285"/>
            <a:ext cx="3459057" cy="1132429"/>
          </a:xfrm>
          <a:prstGeom prst="rect">
            <a:avLst/>
          </a:prstGeom>
        </p:spPr>
      </p:pic>
      <p:cxnSp>
        <p:nvCxnSpPr>
          <p:cNvPr id="33" name="直接连接符 32">
            <a:extLst>
              <a:ext uri="{FF2B5EF4-FFF2-40B4-BE49-F238E27FC236}">
                <a16:creationId xmlns:a16="http://schemas.microsoft.com/office/drawing/2014/main" id="{8F709BD6-590D-8E15-68EA-2FB0C21607BD}"/>
              </a:ext>
            </a:extLst>
          </p:cNvPr>
          <p:cNvCxnSpPr>
            <a:cxnSpLocks/>
          </p:cNvCxnSpPr>
          <p:nvPr/>
        </p:nvCxnSpPr>
        <p:spPr>
          <a:xfrm flipH="1">
            <a:off x="2194149" y="4136362"/>
            <a:ext cx="3240000" cy="0"/>
          </a:xfrm>
          <a:prstGeom prst="line">
            <a:avLst/>
          </a:prstGeom>
          <a:solidFill>
            <a:srgbClr val="FF0000"/>
          </a:solidFill>
          <a:ln w="15875">
            <a:gradFill flip="none" rotWithShape="1">
              <a:gsLst>
                <a:gs pos="18000">
                  <a:srgbClr val="FF1B13"/>
                </a:gs>
                <a:gs pos="100000">
                  <a:srgbClr val="FF1B13">
                    <a:alpha val="0"/>
                  </a:srgbClr>
                </a:gs>
                <a:gs pos="59000">
                  <a:srgbClr val="FF1B13"/>
                </a:gs>
                <a:gs pos="40000">
                  <a:srgbClr val="FF620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C481270-89BC-25D8-17F3-340558B52195}"/>
              </a:ext>
            </a:extLst>
          </p:cNvPr>
          <p:cNvCxnSpPr/>
          <p:nvPr/>
        </p:nvCxnSpPr>
        <p:spPr>
          <a:xfrm>
            <a:off x="6137160" y="4136362"/>
            <a:ext cx="3240000" cy="0"/>
          </a:xfrm>
          <a:prstGeom prst="line">
            <a:avLst/>
          </a:prstGeom>
          <a:solidFill>
            <a:srgbClr val="FF0000"/>
          </a:solidFill>
          <a:ln w="15875">
            <a:gradFill flip="none" rotWithShape="1">
              <a:gsLst>
                <a:gs pos="18000">
                  <a:srgbClr val="FF1B13"/>
                </a:gs>
                <a:gs pos="100000">
                  <a:srgbClr val="FF1B13">
                    <a:alpha val="0"/>
                  </a:srgbClr>
                </a:gs>
                <a:gs pos="59000">
                  <a:srgbClr val="FF1B13"/>
                </a:gs>
                <a:gs pos="40000">
                  <a:srgbClr val="FF620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星形: 五角 9">
            <a:extLst>
              <a:ext uri="{FF2B5EF4-FFF2-40B4-BE49-F238E27FC236}">
                <a16:creationId xmlns:a16="http://schemas.microsoft.com/office/drawing/2014/main" id="{4A57B4B3-A035-AB44-24BA-AE88D70501CF}"/>
              </a:ext>
            </a:extLst>
          </p:cNvPr>
          <p:cNvSpPr/>
          <p:nvPr/>
        </p:nvSpPr>
        <p:spPr>
          <a:xfrm>
            <a:off x="5657897" y="3940978"/>
            <a:ext cx="341471" cy="289576"/>
          </a:xfrm>
          <a:prstGeom prst="star5">
            <a:avLst>
              <a:gd name="adj" fmla="val 25303"/>
              <a:gd name="hf" fmla="val 105146"/>
              <a:gd name="vf" fmla="val 110557"/>
            </a:avLst>
          </a:prstGeom>
          <a:gradFill>
            <a:gsLst>
              <a:gs pos="20408">
                <a:srgbClr val="FF1B13"/>
              </a:gs>
              <a:gs pos="87000">
                <a:srgbClr val="FF1B13"/>
              </a:gs>
              <a:gs pos="51000">
                <a:srgbClr val="FF620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gradFill>
                <a:gsLst>
                  <a:gs pos="20408">
                    <a:srgbClr val="FF1B13"/>
                  </a:gs>
                  <a:gs pos="87000">
                    <a:srgbClr val="FF1B13"/>
                  </a:gs>
                  <a:gs pos="51000">
                    <a:srgbClr val="FF6201"/>
                  </a:gs>
                </a:gsLst>
                <a:lin ang="2700000" scaled="1"/>
              </a:gradFill>
              <a:effectLst/>
              <a:uLnTx/>
              <a:uFillTx/>
              <a:latin typeface="微软雅黑" panose="020B0503020204020204" pitchFamily="34" charset="-122"/>
              <a:ea typeface="微软雅黑" panose="020B0503020204020204" pitchFamily="34" charset="-122"/>
              <a:cs typeface="+mn-cs"/>
              <a:sym typeface="思源黑体" panose="020B0500000000000000" pitchFamily="34" charset="-122"/>
            </a:endParaRPr>
          </a:p>
        </p:txBody>
      </p:sp>
      <p:pic>
        <p:nvPicPr>
          <p:cNvPr id="36" name="图片 35" descr="黑暗中的灯光&#10;&#10;描述已自动生成">
            <a:extLst>
              <a:ext uri="{FF2B5EF4-FFF2-40B4-BE49-F238E27FC236}">
                <a16:creationId xmlns:a16="http://schemas.microsoft.com/office/drawing/2014/main" id="{BE05D5CB-0CB6-54DF-A3FC-EB90C27F4583}"/>
              </a:ext>
            </a:extLst>
          </p:cNvPr>
          <p:cNvPicPr>
            <a:picLocks noChangeAspect="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44100" y="2452597"/>
            <a:ext cx="9004872" cy="2580640"/>
          </a:xfrm>
          <a:prstGeom prst="rect">
            <a:avLst/>
          </a:prstGeom>
        </p:spPr>
      </p:pic>
      <p:sp>
        <p:nvSpPr>
          <p:cNvPr id="37" name="文本框 36">
            <a:extLst>
              <a:ext uri="{FF2B5EF4-FFF2-40B4-BE49-F238E27FC236}">
                <a16:creationId xmlns:a16="http://schemas.microsoft.com/office/drawing/2014/main" id="{3BC5A458-7D78-6B35-6E1B-8909DAB1E923}"/>
              </a:ext>
            </a:extLst>
          </p:cNvPr>
          <p:cNvSpPr txBox="1"/>
          <p:nvPr/>
        </p:nvSpPr>
        <p:spPr>
          <a:xfrm>
            <a:off x="1848065" y="1719754"/>
            <a:ext cx="8013089" cy="1903278"/>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11500" i="1" dirty="0">
                <a:effectLst>
                  <a:outerShdw blurRad="50800" dist="76200" dir="5400000" algn="t" rotWithShape="0">
                    <a:srgbClr val="800000"/>
                  </a:outerShdw>
                </a:effectLst>
              </a:rPr>
              <a:t>感谢观看</a:t>
            </a:r>
          </a:p>
        </p:txBody>
      </p:sp>
      <p:pic>
        <p:nvPicPr>
          <p:cNvPr id="39" name="图片 38" descr="黑暗中的灯光&#10;&#10;描述已自动生成">
            <a:extLst>
              <a:ext uri="{FF2B5EF4-FFF2-40B4-BE49-F238E27FC236}">
                <a16:creationId xmlns:a16="http://schemas.microsoft.com/office/drawing/2014/main" id="{B944864E-77DA-C23E-BB55-BC5406187803}"/>
              </a:ext>
            </a:extLst>
          </p:cNvPr>
          <p:cNvPicPr>
            <a:picLocks noChangeAspect="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0188" y="2219210"/>
            <a:ext cx="12444413" cy="2580640"/>
          </a:xfrm>
          <a:prstGeom prst="rect">
            <a:avLst/>
          </a:prstGeom>
        </p:spPr>
      </p:pic>
      <p:sp>
        <p:nvSpPr>
          <p:cNvPr id="40" name="矩形 39">
            <a:extLst>
              <a:ext uri="{FF2B5EF4-FFF2-40B4-BE49-F238E27FC236}">
                <a16:creationId xmlns:a16="http://schemas.microsoft.com/office/drawing/2014/main" id="{F268646C-C1BE-C46E-D769-F80D8E722DA0}"/>
              </a:ext>
            </a:extLst>
          </p:cNvPr>
          <p:cNvSpPr/>
          <p:nvPr/>
        </p:nvSpPr>
        <p:spPr>
          <a:xfrm>
            <a:off x="1822687" y="4321846"/>
            <a:ext cx="7927371" cy="626946"/>
          </a:xfrm>
          <a:prstGeom prst="rect">
            <a:avLst/>
          </a:prstGeom>
          <a:gradFill>
            <a:gsLst>
              <a:gs pos="0">
                <a:srgbClr val="F5A67E">
                  <a:alpha val="0"/>
                </a:srgbClr>
              </a:gs>
              <a:gs pos="52400">
                <a:srgbClr val="F5A67E">
                  <a:alpha val="22000"/>
                </a:srgbClr>
              </a:gs>
              <a:gs pos="100000">
                <a:srgbClr val="F5A67E">
                  <a:alpha val="0"/>
                </a:srgbClr>
              </a:gs>
            </a:gsLst>
            <a:lin ang="0" scaled="1"/>
          </a:gradFill>
          <a:ln w="9525">
            <a:gradFill flip="none" rotWithShape="1">
              <a:gsLst>
                <a:gs pos="0">
                  <a:srgbClr val="F5A67E">
                    <a:alpha val="0"/>
                  </a:srgbClr>
                </a:gs>
                <a:gs pos="100000">
                  <a:srgbClr val="F5A67E">
                    <a:alpha val="0"/>
                  </a:srgbClr>
                </a:gs>
                <a:gs pos="50000">
                  <a:srgbClr val="F8ECE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2500" dirty="0">
                <a:solidFill>
                  <a:srgbClr val="FF0000"/>
                </a:solidFill>
                <a:effectLst>
                  <a:outerShdw blurRad="50800" dist="38100" dir="5400000" algn="t" rotWithShape="0">
                    <a:srgbClr val="800000">
                      <a:alpha val="40000"/>
                    </a:srgbClr>
                  </a:outerShdw>
                </a:effectLst>
              </a:rPr>
              <a:t>《 </a:t>
            </a:r>
            <a:r>
              <a:rPr lang="zh-CN" altLang="en-US" sz="2500" dirty="0">
                <a:solidFill>
                  <a:srgbClr val="FF0000"/>
                </a:solidFill>
                <a:effectLst>
                  <a:outerShdw blurRad="50800" dist="38100" dir="5400000" algn="t" rotWithShape="0">
                    <a:srgbClr val="800000">
                      <a:alpha val="40000"/>
                    </a:srgbClr>
                  </a:outerShdw>
                </a:effectLst>
              </a:rPr>
              <a:t>习 语 近 人 </a:t>
            </a:r>
            <a:r>
              <a:rPr lang="en-US" altLang="zh-CN" sz="2500" dirty="0">
                <a:solidFill>
                  <a:srgbClr val="FF0000"/>
                </a:solidFill>
                <a:effectLst>
                  <a:outerShdw blurRad="50800" dist="38100" dir="5400000" algn="t" rotWithShape="0">
                    <a:srgbClr val="800000">
                      <a:alpha val="40000"/>
                    </a:srgbClr>
                  </a:outerShdw>
                </a:effectLst>
              </a:rPr>
              <a:t>》</a:t>
            </a:r>
            <a:r>
              <a:rPr lang="zh-CN" altLang="en-US" sz="2500" dirty="0">
                <a:solidFill>
                  <a:srgbClr val="FF0000"/>
                </a:solidFill>
                <a:effectLst>
                  <a:outerShdw blurRad="50800" dist="38100" dir="5400000" algn="t" rotWithShape="0">
                    <a:srgbClr val="800000">
                      <a:alpha val="40000"/>
                    </a:srgbClr>
                  </a:outerShdw>
                </a:effectLst>
              </a:rPr>
              <a:t>   微 信 小 程 序</a:t>
            </a:r>
          </a:p>
        </p:txBody>
      </p:sp>
    </p:spTree>
    <p:extLst>
      <p:ext uri="{BB962C8B-B14F-4D97-AF65-F5344CB8AC3E}">
        <p14:creationId xmlns:p14="http://schemas.microsoft.com/office/powerpoint/2010/main" val="285037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C8DAE89-E500-6727-679E-3C7ADC92667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529" y="-7441"/>
            <a:ext cx="12193057" cy="6858594"/>
          </a:xfrm>
          <a:prstGeom prst="rect">
            <a:avLst/>
          </a:prstGeom>
        </p:spPr>
      </p:pic>
      <p:pic>
        <p:nvPicPr>
          <p:cNvPr id="3" name="Picture 4">
            <a:extLst>
              <a:ext uri="{FF2B5EF4-FFF2-40B4-BE49-F238E27FC236}">
                <a16:creationId xmlns:a16="http://schemas.microsoft.com/office/drawing/2014/main" id="{CCE0C562-FB40-37FB-FE92-9741E0457896}"/>
              </a:ext>
            </a:extLst>
          </p:cNvPr>
          <p:cNvPicPr>
            <a:picLocks noChangeAspect="1" noChangeArrowheads="1"/>
          </p:cNvPicPr>
          <p:nvPr/>
        </p:nvPicPr>
        <p:blipFill>
          <a:blip r:embed="rId4">
            <a:alphaModFix amt="27000"/>
            <a:extLst>
              <a:ext uri="{28A0092B-C50C-407E-A947-70E740481C1C}">
                <a14:useLocalDpi xmlns:a14="http://schemas.microsoft.com/office/drawing/2010/main" val="0"/>
              </a:ext>
            </a:extLst>
          </a:blip>
          <a:srcRect/>
          <a:stretch>
            <a:fillRect/>
          </a:stretch>
        </p:blipFill>
        <p:spPr bwMode="auto">
          <a:xfrm flipH="1">
            <a:off x="-529" y="-2015"/>
            <a:ext cx="9865489" cy="24429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5E8F570C-BE70-3462-9876-745D176A6CF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flipH="1">
            <a:off x="9026575" y="74909"/>
            <a:ext cx="3050019" cy="6100037"/>
          </a:xfrm>
          <a:prstGeom prst="rect">
            <a:avLst/>
          </a:prstGeom>
          <a:noFill/>
          <a:effectLst>
            <a:outerShdw blurRad="419100" dist="152400" dir="10800000" sx="95000" sy="95000" algn="r" rotWithShape="0">
              <a:srgbClr val="7D5015">
                <a:alpha val="5000"/>
              </a:srgbClr>
            </a:outerShdw>
          </a:effectLst>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C3BAB45-0379-D7A6-C95D-1529BBAB01C8}"/>
              </a:ext>
            </a:extLst>
          </p:cNvPr>
          <p:cNvSpPr txBox="1"/>
          <p:nvPr/>
        </p:nvSpPr>
        <p:spPr>
          <a:xfrm>
            <a:off x="797186" y="558580"/>
            <a:ext cx="1410643" cy="8463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500" b="0" i="0" u="none" strike="noStrike" kern="1200" cap="none" spc="0" normalizeH="0" baseline="0" noProof="0" dirty="0">
                <a:ln>
                  <a:noFill/>
                </a:ln>
                <a:solidFill>
                  <a:prstClr val="white"/>
                </a:solidFill>
                <a:effectLst>
                  <a:outerShdw blurRad="50800" dist="38100" dir="5400000" algn="t" rotWithShape="0">
                    <a:srgbClr val="FE391F">
                      <a:lumMod val="50000"/>
                      <a:alpha val="75000"/>
                    </a:srgbClr>
                  </a:outerShdw>
                </a:effectLst>
                <a:uLnTx/>
                <a:uFillTx/>
                <a:latin typeface="华文行楷" panose="02010800040101010101" pitchFamily="2" charset="-122"/>
                <a:ea typeface="华文行楷" panose="02010800040101010101" pitchFamily="2" charset="-122"/>
                <a:cs typeface="OPPOSans B" panose="00020600040101010101" pitchFamily="18" charset="-122"/>
                <a:sym typeface="OPPOSans B" panose="00020600040101010101" pitchFamily="18" charset="-122"/>
              </a:rPr>
              <a:t>目录</a:t>
            </a:r>
          </a:p>
        </p:txBody>
      </p:sp>
      <p:pic>
        <p:nvPicPr>
          <p:cNvPr id="6" name="图片 5" descr="6eea1f6701c0e656066a8b404b6ae3265bd90e8d169e7-7GqKqo">
            <a:extLst>
              <a:ext uri="{FF2B5EF4-FFF2-40B4-BE49-F238E27FC236}">
                <a16:creationId xmlns:a16="http://schemas.microsoft.com/office/drawing/2014/main" id="{ABEC4F67-8088-9314-532C-31E179689C5A}"/>
              </a:ext>
            </a:extLst>
          </p:cNvPr>
          <p:cNvPicPr>
            <a:picLocks noGrp="1" noChangeAspect="1"/>
          </p:cNvPicPr>
          <p:nvPr isPhoto="1"/>
        </p:nvPicPr>
        <p:blipFill rotWithShape="1">
          <a:blip r:embed="rId7">
            <a:lum/>
            <a:alphaModFix amt="37000"/>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l="73326" r="6821"/>
          <a:stretch/>
        </p:blipFill>
        <p:spPr>
          <a:xfrm>
            <a:off x="2302351" y="5043336"/>
            <a:ext cx="605505" cy="1051189"/>
          </a:xfrm>
          <a:prstGeom prst="rect">
            <a:avLst/>
          </a:prstGeom>
        </p:spPr>
      </p:pic>
      <p:pic>
        <p:nvPicPr>
          <p:cNvPr id="7" name="图片 6" descr="6eea1f6701c0e656066a8b404b6ae3265bd90e8d169e7-7GqKqo">
            <a:extLst>
              <a:ext uri="{FF2B5EF4-FFF2-40B4-BE49-F238E27FC236}">
                <a16:creationId xmlns:a16="http://schemas.microsoft.com/office/drawing/2014/main" id="{2CB8C700-C995-CDE7-907D-BDF2777CA3DC}"/>
              </a:ext>
            </a:extLst>
          </p:cNvPr>
          <p:cNvPicPr>
            <a:picLocks noGrp="1" noChangeAspect="1"/>
          </p:cNvPicPr>
          <p:nvPr isPhoto="1"/>
        </p:nvPicPr>
        <p:blipFill rotWithShape="1">
          <a:blip r:embed="rId7">
            <a:lum/>
            <a:alphaModFix amt="65000"/>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l="59269" r="25985"/>
          <a:stretch/>
        </p:blipFill>
        <p:spPr>
          <a:xfrm>
            <a:off x="10649111" y="2503483"/>
            <a:ext cx="935120" cy="2185513"/>
          </a:xfrm>
          <a:prstGeom prst="rect">
            <a:avLst/>
          </a:prstGeom>
        </p:spPr>
      </p:pic>
      <p:pic>
        <p:nvPicPr>
          <p:cNvPr id="8" name="图片 7" descr="图片包含 游戏机&#10;&#10;描述已自动生成">
            <a:extLst>
              <a:ext uri="{FF2B5EF4-FFF2-40B4-BE49-F238E27FC236}">
                <a16:creationId xmlns:a16="http://schemas.microsoft.com/office/drawing/2014/main" id="{B220F4FD-E405-B958-B6AA-8A103104CCA4}"/>
              </a:ext>
            </a:extLst>
          </p:cNvPr>
          <p:cNvPicPr>
            <a:picLocks noChangeAspect="1"/>
          </p:cNvPicPr>
          <p:nvPr/>
        </p:nvPicPr>
        <p:blipFill>
          <a:blip r:embed="rId9">
            <a:extLst>
              <a:ext uri="{28A0092B-C50C-407E-A947-70E740481C1C}">
                <a14:useLocalDpi xmlns:a14="http://schemas.microsoft.com/office/drawing/2010/main" val="0"/>
              </a:ext>
            </a:extLst>
          </a:blip>
          <a:srcRect l="7057" r="4920" b="31539"/>
          <a:stretch>
            <a:fillRect/>
          </a:stretch>
        </p:blipFill>
        <p:spPr>
          <a:xfrm rot="21277265" flipH="1">
            <a:off x="-104587" y="3488597"/>
            <a:ext cx="12508315" cy="3929649"/>
          </a:xfrm>
          <a:custGeom>
            <a:avLst/>
            <a:gdLst>
              <a:gd name="connsiteX0" fmla="*/ 0 w 12508315"/>
              <a:gd name="connsiteY0" fmla="*/ 0 h 3929649"/>
              <a:gd name="connsiteX1" fmla="*/ 370003 w 12508315"/>
              <a:gd name="connsiteY1" fmla="*/ 3929649 h 3929649"/>
              <a:gd name="connsiteX2" fmla="*/ 12508315 w 12508315"/>
              <a:gd name="connsiteY2" fmla="*/ 2786747 h 3929649"/>
              <a:gd name="connsiteX3" fmla="*/ 12245925 w 12508315"/>
              <a:gd name="connsiteY3" fmla="*/ 0 h 3929649"/>
            </a:gdLst>
            <a:ahLst/>
            <a:cxnLst>
              <a:cxn ang="0">
                <a:pos x="connsiteX0" y="connsiteY0"/>
              </a:cxn>
              <a:cxn ang="0">
                <a:pos x="connsiteX1" y="connsiteY1"/>
              </a:cxn>
              <a:cxn ang="0">
                <a:pos x="connsiteX2" y="connsiteY2"/>
              </a:cxn>
              <a:cxn ang="0">
                <a:pos x="connsiteX3" y="connsiteY3"/>
              </a:cxn>
            </a:cxnLst>
            <a:rect l="l" t="t" r="r" b="b"/>
            <a:pathLst>
              <a:path w="12508315" h="3929649">
                <a:moveTo>
                  <a:pt x="0" y="0"/>
                </a:moveTo>
                <a:lnTo>
                  <a:pt x="370003" y="3929649"/>
                </a:lnTo>
                <a:lnTo>
                  <a:pt x="12508315" y="2786747"/>
                </a:lnTo>
                <a:lnTo>
                  <a:pt x="12245925" y="0"/>
                </a:lnTo>
                <a:close/>
              </a:path>
            </a:pathLst>
          </a:custGeom>
        </p:spPr>
      </p:pic>
      <p:pic>
        <p:nvPicPr>
          <p:cNvPr id="9" name="图片 8" descr="6eea1f6701c0e656066a8b404b6ae3265bd90e8d169e7-7GqKqo">
            <a:extLst>
              <a:ext uri="{FF2B5EF4-FFF2-40B4-BE49-F238E27FC236}">
                <a16:creationId xmlns:a16="http://schemas.microsoft.com/office/drawing/2014/main" id="{05D17571-DFC1-5508-5B70-F2CEEC2FC0BE}"/>
              </a:ext>
            </a:extLst>
          </p:cNvPr>
          <p:cNvPicPr>
            <a:picLocks noGrp="1" noChangeAspect="1"/>
          </p:cNvPicPr>
          <p:nvPr isPhoto="1"/>
        </p:nvPicPr>
        <p:blipFill rotWithShape="1">
          <a:blip r:embed="rId7">
            <a:lum/>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l="57122" r="25805"/>
          <a:stretch/>
        </p:blipFill>
        <p:spPr>
          <a:xfrm rot="20964010">
            <a:off x="7321282" y="4067336"/>
            <a:ext cx="1672342" cy="3376155"/>
          </a:xfrm>
          <a:prstGeom prst="rect">
            <a:avLst/>
          </a:prstGeom>
        </p:spPr>
      </p:pic>
      <p:sp>
        <p:nvSpPr>
          <p:cNvPr id="10" name="矩形 9">
            <a:extLst>
              <a:ext uri="{FF2B5EF4-FFF2-40B4-BE49-F238E27FC236}">
                <a16:creationId xmlns:a16="http://schemas.microsoft.com/office/drawing/2014/main" id="{D247C6F3-2F11-2B97-6F1A-002AC56E6343}"/>
              </a:ext>
            </a:extLst>
          </p:cNvPr>
          <p:cNvSpPr/>
          <p:nvPr/>
        </p:nvSpPr>
        <p:spPr>
          <a:xfrm>
            <a:off x="874713" y="1536609"/>
            <a:ext cx="3743012" cy="1292535"/>
          </a:xfrm>
          <a:prstGeom prst="rect">
            <a:avLst/>
          </a:prstGeom>
          <a:gradFill flip="none" rotWithShape="1">
            <a:gsLst>
              <a:gs pos="0">
                <a:schemeClr val="accent2">
                  <a:alpha val="0"/>
                </a:schemeClr>
              </a:gs>
              <a:gs pos="100000">
                <a:schemeClr val="accent2">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1" name="文本框 10">
            <a:extLst>
              <a:ext uri="{FF2B5EF4-FFF2-40B4-BE49-F238E27FC236}">
                <a16:creationId xmlns:a16="http://schemas.microsoft.com/office/drawing/2014/main" id="{3C63E505-35A6-1AE3-86E8-45DFE7BAA1EB}"/>
              </a:ext>
            </a:extLst>
          </p:cNvPr>
          <p:cNvSpPr txBox="1"/>
          <p:nvPr/>
        </p:nvSpPr>
        <p:spPr>
          <a:xfrm>
            <a:off x="1395626" y="1952043"/>
            <a:ext cx="29239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000" dirty="0">
                <a:solidFill>
                  <a:prstClr val="white"/>
                </a:solidFill>
                <a:latin typeface="华文行楷" panose="02010800040101010101" pitchFamily="2" charset="-122"/>
                <a:ea typeface="华文行楷" panose="02010800040101010101" pitchFamily="2" charset="-122"/>
              </a:rPr>
              <a:t>项目背景与介绍</a:t>
            </a:r>
            <a:endParaRPr kumimoji="0" lang="zh-CN" altLang="en-US" sz="30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endParaRPr>
          </a:p>
        </p:txBody>
      </p:sp>
      <p:sp>
        <p:nvSpPr>
          <p:cNvPr id="12" name="文本框 11">
            <a:extLst>
              <a:ext uri="{FF2B5EF4-FFF2-40B4-BE49-F238E27FC236}">
                <a16:creationId xmlns:a16="http://schemas.microsoft.com/office/drawing/2014/main" id="{DBB893F2-73D1-8235-2CD2-A867DFBFC87D}"/>
              </a:ext>
            </a:extLst>
          </p:cNvPr>
          <p:cNvSpPr txBox="1"/>
          <p:nvPr/>
        </p:nvSpPr>
        <p:spPr>
          <a:xfrm>
            <a:off x="833311" y="1784217"/>
            <a:ext cx="379654" cy="769877"/>
          </a:xfrm>
          <a:prstGeom prst="rect">
            <a:avLst/>
          </a:prstGeom>
          <a:noFill/>
        </p:spPr>
        <p:txBody>
          <a:bodyPr wrap="square" rtlCol="0">
            <a:prstTxWarp prst="textPlain">
              <a:avLst>
                <a:gd name="adj" fmla="val 40634"/>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rPr>
              <a:t>1</a:t>
            </a:r>
            <a:endParaRPr kumimoji="0" lang="zh-CN" altLang="en-US"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endParaRPr>
          </a:p>
        </p:txBody>
      </p:sp>
      <p:sp>
        <p:nvSpPr>
          <p:cNvPr id="13" name="矩形 12">
            <a:extLst>
              <a:ext uri="{FF2B5EF4-FFF2-40B4-BE49-F238E27FC236}">
                <a16:creationId xmlns:a16="http://schemas.microsoft.com/office/drawing/2014/main" id="{47D38718-FDCD-83F3-97AB-A3A570957DF0}"/>
              </a:ext>
            </a:extLst>
          </p:cNvPr>
          <p:cNvSpPr/>
          <p:nvPr/>
        </p:nvSpPr>
        <p:spPr>
          <a:xfrm>
            <a:off x="5242161" y="1536609"/>
            <a:ext cx="3743012" cy="1292535"/>
          </a:xfrm>
          <a:prstGeom prst="rect">
            <a:avLst/>
          </a:prstGeom>
          <a:gradFill flip="none" rotWithShape="1">
            <a:gsLst>
              <a:gs pos="0">
                <a:schemeClr val="accent2">
                  <a:alpha val="0"/>
                </a:schemeClr>
              </a:gs>
              <a:gs pos="100000">
                <a:schemeClr val="accent2">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4" name="文本框 13">
            <a:extLst>
              <a:ext uri="{FF2B5EF4-FFF2-40B4-BE49-F238E27FC236}">
                <a16:creationId xmlns:a16="http://schemas.microsoft.com/office/drawing/2014/main" id="{DBE7B150-68A2-557B-B2F5-CB9196FBCF85}"/>
              </a:ext>
            </a:extLst>
          </p:cNvPr>
          <p:cNvSpPr txBox="1"/>
          <p:nvPr/>
        </p:nvSpPr>
        <p:spPr>
          <a:xfrm>
            <a:off x="5720285" y="1976601"/>
            <a:ext cx="29239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rPr>
              <a:t>产品</a:t>
            </a:r>
            <a:r>
              <a:rPr lang="zh-CN" altLang="en-US" sz="3000" dirty="0">
                <a:solidFill>
                  <a:prstClr val="white"/>
                </a:solidFill>
                <a:latin typeface="华文行楷" panose="02010800040101010101" pitchFamily="2" charset="-122"/>
                <a:ea typeface="华文行楷" panose="02010800040101010101" pitchFamily="2" charset="-122"/>
              </a:rPr>
              <a:t>优点</a:t>
            </a:r>
            <a:r>
              <a:rPr kumimoji="0" lang="zh-CN" altLang="en-US" sz="30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rPr>
              <a:t>与创新</a:t>
            </a:r>
          </a:p>
        </p:txBody>
      </p:sp>
      <p:sp>
        <p:nvSpPr>
          <p:cNvPr id="15" name="文本框 14">
            <a:extLst>
              <a:ext uri="{FF2B5EF4-FFF2-40B4-BE49-F238E27FC236}">
                <a16:creationId xmlns:a16="http://schemas.microsoft.com/office/drawing/2014/main" id="{2A120A2A-CD2A-B0D1-2C98-7412CCC74CA0}"/>
              </a:ext>
            </a:extLst>
          </p:cNvPr>
          <p:cNvSpPr txBox="1"/>
          <p:nvPr/>
        </p:nvSpPr>
        <p:spPr>
          <a:xfrm>
            <a:off x="5200759" y="1784217"/>
            <a:ext cx="379654" cy="769877"/>
          </a:xfrm>
          <a:prstGeom prst="rect">
            <a:avLst/>
          </a:prstGeom>
          <a:noFill/>
        </p:spPr>
        <p:txBody>
          <a:bodyPr wrap="square" rtlCol="0">
            <a:prstTxWarp prst="textPlain">
              <a:avLst>
                <a:gd name="adj" fmla="val 40634"/>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rPr>
              <a:t>2</a:t>
            </a:r>
            <a:endParaRPr kumimoji="0" lang="zh-CN" altLang="en-US"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endParaRPr>
          </a:p>
        </p:txBody>
      </p:sp>
      <p:sp>
        <p:nvSpPr>
          <p:cNvPr id="16" name="矩形 15">
            <a:extLst>
              <a:ext uri="{FF2B5EF4-FFF2-40B4-BE49-F238E27FC236}">
                <a16:creationId xmlns:a16="http://schemas.microsoft.com/office/drawing/2014/main" id="{4C3142C3-7293-46AC-8A5D-7A0CA42994E9}"/>
              </a:ext>
            </a:extLst>
          </p:cNvPr>
          <p:cNvSpPr/>
          <p:nvPr/>
        </p:nvSpPr>
        <p:spPr>
          <a:xfrm>
            <a:off x="874713" y="3403967"/>
            <a:ext cx="3743012" cy="1292535"/>
          </a:xfrm>
          <a:prstGeom prst="rect">
            <a:avLst/>
          </a:prstGeom>
          <a:gradFill flip="none" rotWithShape="1">
            <a:gsLst>
              <a:gs pos="0">
                <a:schemeClr val="accent2">
                  <a:alpha val="0"/>
                </a:schemeClr>
              </a:gs>
              <a:gs pos="100000">
                <a:schemeClr val="accent2">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7" name="文本框 16">
            <a:extLst>
              <a:ext uri="{FF2B5EF4-FFF2-40B4-BE49-F238E27FC236}">
                <a16:creationId xmlns:a16="http://schemas.microsoft.com/office/drawing/2014/main" id="{5C6B5200-E26B-D536-DE95-BB8036FAB9D3}"/>
              </a:ext>
            </a:extLst>
          </p:cNvPr>
          <p:cNvSpPr txBox="1"/>
          <p:nvPr/>
        </p:nvSpPr>
        <p:spPr>
          <a:xfrm>
            <a:off x="1401904" y="3819402"/>
            <a:ext cx="29239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rPr>
              <a:t>产品功能演示</a:t>
            </a:r>
          </a:p>
        </p:txBody>
      </p:sp>
      <p:sp>
        <p:nvSpPr>
          <p:cNvPr id="18" name="文本框 17">
            <a:extLst>
              <a:ext uri="{FF2B5EF4-FFF2-40B4-BE49-F238E27FC236}">
                <a16:creationId xmlns:a16="http://schemas.microsoft.com/office/drawing/2014/main" id="{913B3F19-91F7-FAB3-AA28-0C99400A0F49}"/>
              </a:ext>
            </a:extLst>
          </p:cNvPr>
          <p:cNvSpPr txBox="1"/>
          <p:nvPr/>
        </p:nvSpPr>
        <p:spPr>
          <a:xfrm>
            <a:off x="833311" y="3651575"/>
            <a:ext cx="379654" cy="769877"/>
          </a:xfrm>
          <a:prstGeom prst="rect">
            <a:avLst/>
          </a:prstGeom>
          <a:noFill/>
        </p:spPr>
        <p:txBody>
          <a:bodyPr wrap="square" rtlCol="0">
            <a:prstTxWarp prst="textPlain">
              <a:avLst>
                <a:gd name="adj" fmla="val 40634"/>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rPr>
              <a:t>3</a:t>
            </a:r>
            <a:endParaRPr kumimoji="0" lang="zh-CN" altLang="en-US"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endParaRPr>
          </a:p>
        </p:txBody>
      </p:sp>
      <p:sp>
        <p:nvSpPr>
          <p:cNvPr id="19" name="矩形 18">
            <a:extLst>
              <a:ext uri="{FF2B5EF4-FFF2-40B4-BE49-F238E27FC236}">
                <a16:creationId xmlns:a16="http://schemas.microsoft.com/office/drawing/2014/main" id="{5597360F-00F7-307C-FB5C-7EE6616296EE}"/>
              </a:ext>
            </a:extLst>
          </p:cNvPr>
          <p:cNvSpPr/>
          <p:nvPr/>
        </p:nvSpPr>
        <p:spPr>
          <a:xfrm>
            <a:off x="5242161" y="3403967"/>
            <a:ext cx="3743012" cy="1292535"/>
          </a:xfrm>
          <a:prstGeom prst="rect">
            <a:avLst/>
          </a:prstGeom>
          <a:gradFill flip="none" rotWithShape="1">
            <a:gsLst>
              <a:gs pos="0">
                <a:schemeClr val="accent2">
                  <a:alpha val="0"/>
                </a:schemeClr>
              </a:gs>
              <a:gs pos="100000">
                <a:schemeClr val="accent2">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0" name="文本框 19">
            <a:extLst>
              <a:ext uri="{FF2B5EF4-FFF2-40B4-BE49-F238E27FC236}">
                <a16:creationId xmlns:a16="http://schemas.microsoft.com/office/drawing/2014/main" id="{0832ED8D-C39C-649A-9EFB-6A6ED6E4F8C5}"/>
              </a:ext>
            </a:extLst>
          </p:cNvPr>
          <p:cNvSpPr txBox="1"/>
          <p:nvPr/>
        </p:nvSpPr>
        <p:spPr>
          <a:xfrm>
            <a:off x="5570144" y="3842484"/>
            <a:ext cx="3538380" cy="538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9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rPr>
              <a:t>发展前景与社会价值</a:t>
            </a:r>
          </a:p>
        </p:txBody>
      </p:sp>
      <p:sp>
        <p:nvSpPr>
          <p:cNvPr id="21" name="文本框 20">
            <a:extLst>
              <a:ext uri="{FF2B5EF4-FFF2-40B4-BE49-F238E27FC236}">
                <a16:creationId xmlns:a16="http://schemas.microsoft.com/office/drawing/2014/main" id="{B1F493EB-5361-0051-E542-3310D262B8A5}"/>
              </a:ext>
            </a:extLst>
          </p:cNvPr>
          <p:cNvSpPr txBox="1"/>
          <p:nvPr/>
        </p:nvSpPr>
        <p:spPr>
          <a:xfrm>
            <a:off x="5200759" y="3651575"/>
            <a:ext cx="379654" cy="769877"/>
          </a:xfrm>
          <a:prstGeom prst="rect">
            <a:avLst/>
          </a:prstGeom>
          <a:noFill/>
        </p:spPr>
        <p:txBody>
          <a:bodyPr wrap="square" rtlCol="0">
            <a:prstTxWarp prst="textPlain">
              <a:avLst>
                <a:gd name="adj" fmla="val 40634"/>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rPr>
              <a:t>4</a:t>
            </a:r>
            <a:endParaRPr kumimoji="0" lang="zh-CN" altLang="en-US"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endParaRPr>
          </a:p>
        </p:txBody>
      </p:sp>
    </p:spTree>
    <p:extLst>
      <p:ext uri="{BB962C8B-B14F-4D97-AF65-F5344CB8AC3E}">
        <p14:creationId xmlns:p14="http://schemas.microsoft.com/office/powerpoint/2010/main" val="130739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游戏机, 灯光&#10;&#10;描述已自动生成">
            <a:extLst>
              <a:ext uri="{FF2B5EF4-FFF2-40B4-BE49-F238E27FC236}">
                <a16:creationId xmlns:a16="http://schemas.microsoft.com/office/drawing/2014/main" id="{9C28FDD8-0CD0-346C-0DD5-D31320B77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6998"/>
            <a:ext cx="6857998" cy="12191997"/>
          </a:xfrm>
          <a:prstGeom prst="rect">
            <a:avLst/>
          </a:prstGeom>
        </p:spPr>
      </p:pic>
      <p:sp>
        <p:nvSpPr>
          <p:cNvPr id="3" name="矩形 2">
            <a:extLst>
              <a:ext uri="{FF2B5EF4-FFF2-40B4-BE49-F238E27FC236}">
                <a16:creationId xmlns:a16="http://schemas.microsoft.com/office/drawing/2014/main" id="{7DF4CC59-8397-3C5F-438D-92681AADEF26}"/>
              </a:ext>
            </a:extLst>
          </p:cNvPr>
          <p:cNvSpPr/>
          <p:nvPr/>
        </p:nvSpPr>
        <p:spPr>
          <a:xfrm>
            <a:off x="2154377" y="3765791"/>
            <a:ext cx="8008886" cy="1230719"/>
          </a:xfrm>
          <a:prstGeom prst="rect">
            <a:avLst/>
          </a:prstGeom>
          <a:gradFill>
            <a:gsLst>
              <a:gs pos="0">
                <a:srgbClr val="F5A67E">
                  <a:alpha val="0"/>
                </a:srgbClr>
              </a:gs>
              <a:gs pos="52400">
                <a:srgbClr val="F5A67E">
                  <a:alpha val="22000"/>
                </a:srgbClr>
              </a:gs>
              <a:gs pos="100000">
                <a:srgbClr val="F5A67E">
                  <a:alpha val="0"/>
                </a:srgbClr>
              </a:gs>
            </a:gsLst>
            <a:lin ang="0" scaled="1"/>
          </a:gradFill>
          <a:ln w="9525">
            <a:gradFill flip="none" rotWithShape="1">
              <a:gsLst>
                <a:gs pos="0">
                  <a:srgbClr val="F5A67E">
                    <a:alpha val="0"/>
                  </a:srgbClr>
                </a:gs>
                <a:gs pos="100000">
                  <a:srgbClr val="F5A67E">
                    <a:alpha val="0"/>
                  </a:srgbClr>
                </a:gs>
                <a:gs pos="50000">
                  <a:srgbClr val="F8ECE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1C7AA79-05BC-0D5A-BE7F-A87132700CC9}"/>
              </a:ext>
            </a:extLst>
          </p:cNvPr>
          <p:cNvSpPr txBox="1"/>
          <p:nvPr/>
        </p:nvSpPr>
        <p:spPr>
          <a:xfrm>
            <a:off x="2553256" y="1143717"/>
            <a:ext cx="6520951" cy="1352165"/>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8000" i="1" dirty="0">
                <a:effectLst>
                  <a:outerShdw blurRad="50800" dist="76200" dir="5400000" algn="t" rotWithShape="0">
                    <a:srgbClr val="800000"/>
                  </a:outerShdw>
                </a:effectLst>
              </a:rPr>
              <a:t>第一章</a:t>
            </a:r>
          </a:p>
        </p:txBody>
      </p:sp>
      <p:pic>
        <p:nvPicPr>
          <p:cNvPr id="15" name="图片 14" descr="黑暗中的灯光&#10;&#10;描述已自动生成">
            <a:extLst>
              <a:ext uri="{FF2B5EF4-FFF2-40B4-BE49-F238E27FC236}">
                <a16:creationId xmlns:a16="http://schemas.microsoft.com/office/drawing/2014/main" id="{FB8670B7-AF35-B073-EB84-B083BE3D38D1}"/>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84732" y="1058182"/>
            <a:ext cx="6858000" cy="2580640"/>
          </a:xfrm>
          <a:prstGeom prst="rect">
            <a:avLst/>
          </a:prstGeom>
        </p:spPr>
      </p:pic>
      <p:sp>
        <p:nvSpPr>
          <p:cNvPr id="16" name="文本框 15">
            <a:extLst>
              <a:ext uri="{FF2B5EF4-FFF2-40B4-BE49-F238E27FC236}">
                <a16:creationId xmlns:a16="http://schemas.microsoft.com/office/drawing/2014/main" id="{10660B13-071B-DCCC-99A4-52D31678F289}"/>
              </a:ext>
            </a:extLst>
          </p:cNvPr>
          <p:cNvSpPr txBox="1"/>
          <p:nvPr/>
        </p:nvSpPr>
        <p:spPr>
          <a:xfrm>
            <a:off x="3348214" y="3950263"/>
            <a:ext cx="5379720" cy="861774"/>
          </a:xfrm>
          <a:prstGeom prst="rect">
            <a:avLst/>
          </a:prstGeom>
          <a:noFill/>
        </p:spPr>
        <p:txBody>
          <a:bodyPr wrap="square">
            <a:spAutoFit/>
          </a:bodyPr>
          <a:lstStyle/>
          <a:p>
            <a:pPr algn="dist"/>
            <a:r>
              <a:rPr lang="zh-CN" altLang="en-US" sz="5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项目背景与介绍</a:t>
            </a:r>
          </a:p>
        </p:txBody>
      </p:sp>
      <p:pic>
        <p:nvPicPr>
          <p:cNvPr id="17" name="图片 16" descr="image16">
            <a:extLst>
              <a:ext uri="{FF2B5EF4-FFF2-40B4-BE49-F238E27FC236}">
                <a16:creationId xmlns:a16="http://schemas.microsoft.com/office/drawing/2014/main" id="{5321ECAC-CA74-986E-BDF2-976CEBA9648B}"/>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8215716" y="1014568"/>
            <a:ext cx="3508158" cy="1148373"/>
          </a:xfrm>
          <a:prstGeom prst="rect">
            <a:avLst/>
          </a:prstGeom>
        </p:spPr>
      </p:pic>
      <p:pic>
        <p:nvPicPr>
          <p:cNvPr id="18" name="图片 17" descr="image287">
            <a:extLst>
              <a:ext uri="{FF2B5EF4-FFF2-40B4-BE49-F238E27FC236}">
                <a16:creationId xmlns:a16="http://schemas.microsoft.com/office/drawing/2014/main" id="{1F54CAC9-85EB-3260-D197-910EF81CACDB}"/>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347781" y="4445013"/>
            <a:ext cx="2143938" cy="1395902"/>
          </a:xfrm>
          <a:prstGeom prst="rect">
            <a:avLst/>
          </a:prstGeom>
        </p:spPr>
      </p:pic>
    </p:spTree>
    <p:extLst>
      <p:ext uri="{BB962C8B-B14F-4D97-AF65-F5344CB8AC3E}">
        <p14:creationId xmlns:p14="http://schemas.microsoft.com/office/powerpoint/2010/main" val="1031244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9D0DC1BC-195A-CC37-B241-E781A0BEAF64}"/>
              </a:ext>
            </a:extLst>
          </p:cNvPr>
          <p:cNvSpPr/>
          <p:nvPr/>
        </p:nvSpPr>
        <p:spPr>
          <a:xfrm>
            <a:off x="-34817" y="105277"/>
            <a:ext cx="12192000" cy="6858000"/>
          </a:xfrm>
          <a:prstGeom prst="rect">
            <a:avLst/>
          </a:prstGeom>
          <a:gradFill flip="none" rotWithShape="1">
            <a:gsLst>
              <a:gs pos="100000">
                <a:schemeClr val="accent2">
                  <a:lumMod val="20000"/>
                  <a:lumOff val="80000"/>
                </a:schemeClr>
              </a:gs>
              <a:gs pos="0">
                <a:schemeClr val="accent2">
                  <a:lumMod val="0"/>
                  <a:lumOff val="10000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pic>
        <p:nvPicPr>
          <p:cNvPr id="49" name="图片 48">
            <a:extLst>
              <a:ext uri="{FF2B5EF4-FFF2-40B4-BE49-F238E27FC236}">
                <a16:creationId xmlns:a16="http://schemas.microsoft.com/office/drawing/2014/main" id="{9C6441B4-524C-152D-C362-2B4C2222275A}"/>
              </a:ext>
            </a:extLst>
          </p:cNvPr>
          <p:cNvPicPr>
            <a:picLocks noChangeAspect="1"/>
          </p:cNvPicPr>
          <p:nvPr/>
        </p:nvPicPr>
        <p:blipFill>
          <a:blip r:embed="rId2"/>
          <a:stretch>
            <a:fillRect/>
          </a:stretch>
        </p:blipFill>
        <p:spPr>
          <a:xfrm>
            <a:off x="-4943591" y="-10127010"/>
            <a:ext cx="30574090" cy="30909399"/>
          </a:xfrm>
          <a:prstGeom prst="rect">
            <a:avLst/>
          </a:prstGeom>
        </p:spPr>
      </p:pic>
      <p:sp>
        <p:nvSpPr>
          <p:cNvPr id="51" name="文本框 50">
            <a:extLst>
              <a:ext uri="{FF2B5EF4-FFF2-40B4-BE49-F238E27FC236}">
                <a16:creationId xmlns:a16="http://schemas.microsoft.com/office/drawing/2014/main" id="{424FFBB6-CEE9-3F10-D458-01ADED8C306A}"/>
              </a:ext>
            </a:extLst>
          </p:cNvPr>
          <p:cNvSpPr txBox="1"/>
          <p:nvPr/>
        </p:nvSpPr>
        <p:spPr>
          <a:xfrm>
            <a:off x="697844" y="81799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思源宋体 CN Heavy"/>
                <a:ea typeface="思源宋体 CN Heavy"/>
                <a:cs typeface="+mn-cs"/>
              </a:rPr>
              <a:t>《</a:t>
            </a:r>
            <a:r>
              <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rPr>
              <a:t>习语近人</a:t>
            </a:r>
            <a:r>
              <a:rPr kumimoji="0" lang="en-US" altLang="zh-CN" sz="3600" b="0" i="0" u="none" strike="noStrike" kern="1200" cap="none" spc="0" normalizeH="0" baseline="0" noProof="0" dirty="0">
                <a:ln>
                  <a:noFill/>
                </a:ln>
                <a:solidFill>
                  <a:prstClr val="white"/>
                </a:solidFill>
                <a:effectLst/>
                <a:uLnTx/>
                <a:uFillTx/>
                <a:latin typeface="思源宋体 CN Heavy"/>
                <a:ea typeface="思源宋体 CN Heavy"/>
                <a:cs typeface="+mn-cs"/>
              </a:rPr>
              <a:t>》</a:t>
            </a:r>
            <a:r>
              <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rPr>
              <a:t>项目背景</a:t>
            </a:r>
          </a:p>
        </p:txBody>
      </p:sp>
      <p:sp>
        <p:nvSpPr>
          <p:cNvPr id="52" name="文本框 51">
            <a:extLst>
              <a:ext uri="{FF2B5EF4-FFF2-40B4-BE49-F238E27FC236}">
                <a16:creationId xmlns:a16="http://schemas.microsoft.com/office/drawing/2014/main" id="{7955881A-09ED-277A-A24A-8D64F81264BF}"/>
              </a:ext>
            </a:extLst>
          </p:cNvPr>
          <p:cNvSpPr txBox="1"/>
          <p:nvPr/>
        </p:nvSpPr>
        <p:spPr>
          <a:xfrm>
            <a:off x="483165" y="2023605"/>
            <a:ext cx="4917142" cy="1200329"/>
          </a:xfrm>
          <a:prstGeom prst="rect">
            <a:avLst/>
          </a:prstGeom>
          <a:noFill/>
        </p:spPr>
        <p:txBody>
          <a:bodyPr wrap="square" rtlCol="0">
            <a:spAutoFit/>
          </a:bodyPr>
          <a:lstStyle>
            <a:defPPr>
              <a:defRPr lang="zh-CN"/>
            </a:defPPr>
            <a:lvl1pPr algn="ctr">
              <a:defRPr sz="8000">
                <a:gradFill flip="none" rotWithShape="1">
                  <a:gsLst>
                    <a:gs pos="97279">
                      <a:schemeClr val="accent2">
                        <a:lumMod val="20000"/>
                        <a:lumOff val="80000"/>
                      </a:schemeClr>
                    </a:gs>
                    <a:gs pos="57000">
                      <a:schemeClr val="accent2">
                        <a:lumMod val="20000"/>
                        <a:lumOff val="80000"/>
                      </a:schemeClr>
                    </a:gs>
                    <a:gs pos="7000">
                      <a:schemeClr val="accent2">
                        <a:lumMod val="20000"/>
                        <a:lumOff val="80000"/>
                      </a:schemeClr>
                    </a:gs>
                    <a:gs pos="80000">
                      <a:schemeClr val="accent2"/>
                    </a:gs>
                    <a:gs pos="37000">
                      <a:schemeClr val="accent2"/>
                    </a:gs>
                  </a:gsLst>
                  <a:lin ang="0" scaled="1"/>
                  <a:tileRect/>
                </a:gradFill>
                <a:effectLst>
                  <a:outerShdw blurRad="50800" dist="38100" dir="5400000" algn="t" rotWithShape="0">
                    <a:schemeClr val="accent1">
                      <a:lumMod val="75000"/>
                    </a:schemeClr>
                  </a:outerShdw>
                </a:effectLst>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gradFill flip="none" rotWithShape="1">
                  <a:gsLst>
                    <a:gs pos="97279">
                      <a:srgbClr val="FAD77E">
                        <a:lumMod val="20000"/>
                        <a:lumOff val="80000"/>
                      </a:srgbClr>
                    </a:gs>
                    <a:gs pos="57000">
                      <a:srgbClr val="FAD77E">
                        <a:lumMod val="20000"/>
                        <a:lumOff val="80000"/>
                      </a:srgbClr>
                    </a:gs>
                    <a:gs pos="7000">
                      <a:srgbClr val="FAD77E">
                        <a:lumMod val="20000"/>
                        <a:lumOff val="80000"/>
                      </a:srgbClr>
                    </a:gs>
                    <a:gs pos="80000">
                      <a:srgbClr val="FAD77E"/>
                    </a:gs>
                    <a:gs pos="37000">
                      <a:srgbClr val="FAD77E"/>
                    </a:gs>
                  </a:gsLst>
                  <a:lin ang="0" scaled="1"/>
                  <a:tileRect/>
                </a:gradFill>
                <a:effectLst>
                  <a:outerShdw blurRad="50800" dist="38100" dir="5400000" algn="t" rotWithShape="0">
                    <a:srgbClr val="FE391F">
                      <a:lumMod val="75000"/>
                    </a:srgbClr>
                  </a:outerShdw>
                </a:effectLst>
                <a:latin typeface="思源宋体 CN Heavy"/>
                <a:ea typeface="思源宋体 CN Heavy"/>
              </a:rPr>
              <a:t>《</a:t>
            </a:r>
            <a:r>
              <a:rPr lang="zh-CN" altLang="en-US" sz="2400" dirty="0">
                <a:gradFill flip="none" rotWithShape="1">
                  <a:gsLst>
                    <a:gs pos="97279">
                      <a:srgbClr val="FAD77E">
                        <a:lumMod val="20000"/>
                        <a:lumOff val="80000"/>
                      </a:srgbClr>
                    </a:gs>
                    <a:gs pos="57000">
                      <a:srgbClr val="FAD77E">
                        <a:lumMod val="20000"/>
                        <a:lumOff val="80000"/>
                      </a:srgbClr>
                    </a:gs>
                    <a:gs pos="7000">
                      <a:srgbClr val="FAD77E">
                        <a:lumMod val="20000"/>
                        <a:lumOff val="80000"/>
                      </a:srgbClr>
                    </a:gs>
                    <a:gs pos="80000">
                      <a:srgbClr val="FAD77E"/>
                    </a:gs>
                    <a:gs pos="37000">
                      <a:srgbClr val="FAD77E"/>
                    </a:gs>
                  </a:gsLst>
                  <a:lin ang="0" scaled="1"/>
                  <a:tileRect/>
                </a:gradFill>
                <a:effectLst>
                  <a:outerShdw blurRad="50800" dist="38100" dir="5400000" algn="t" rotWithShape="0">
                    <a:srgbClr val="FE391F">
                      <a:lumMod val="75000"/>
                    </a:srgbClr>
                  </a:outerShdw>
                </a:effectLst>
                <a:latin typeface="思源宋体 CN Heavy"/>
                <a:ea typeface="思源宋体 CN Heavy"/>
              </a:rPr>
              <a:t>习语近人</a:t>
            </a:r>
            <a:r>
              <a:rPr lang="en-US" altLang="zh-CN" sz="2400" dirty="0">
                <a:gradFill flip="none" rotWithShape="1">
                  <a:gsLst>
                    <a:gs pos="97279">
                      <a:srgbClr val="FAD77E">
                        <a:lumMod val="20000"/>
                        <a:lumOff val="80000"/>
                      </a:srgbClr>
                    </a:gs>
                    <a:gs pos="57000">
                      <a:srgbClr val="FAD77E">
                        <a:lumMod val="20000"/>
                        <a:lumOff val="80000"/>
                      </a:srgbClr>
                    </a:gs>
                    <a:gs pos="7000">
                      <a:srgbClr val="FAD77E">
                        <a:lumMod val="20000"/>
                        <a:lumOff val="80000"/>
                      </a:srgbClr>
                    </a:gs>
                    <a:gs pos="80000">
                      <a:srgbClr val="FAD77E"/>
                    </a:gs>
                    <a:gs pos="37000">
                      <a:srgbClr val="FAD77E"/>
                    </a:gs>
                  </a:gsLst>
                  <a:lin ang="0" scaled="1"/>
                  <a:tileRect/>
                </a:gradFill>
                <a:effectLst>
                  <a:outerShdw blurRad="50800" dist="38100" dir="5400000" algn="t" rotWithShape="0">
                    <a:srgbClr val="FE391F">
                      <a:lumMod val="75000"/>
                    </a:srgbClr>
                  </a:outerShdw>
                </a:effectLst>
                <a:latin typeface="思源宋体 CN Heavy"/>
                <a:ea typeface="思源宋体 CN Heavy"/>
              </a:rPr>
              <a:t>》</a:t>
            </a:r>
            <a:r>
              <a:rPr lang="zh-CN" altLang="en-US" sz="2400" dirty="0">
                <a:gradFill flip="none" rotWithShape="1">
                  <a:gsLst>
                    <a:gs pos="97279">
                      <a:srgbClr val="FAD77E">
                        <a:lumMod val="20000"/>
                        <a:lumOff val="80000"/>
                      </a:srgbClr>
                    </a:gs>
                    <a:gs pos="57000">
                      <a:srgbClr val="FAD77E">
                        <a:lumMod val="20000"/>
                        <a:lumOff val="80000"/>
                      </a:srgbClr>
                    </a:gs>
                    <a:gs pos="7000">
                      <a:srgbClr val="FAD77E">
                        <a:lumMod val="20000"/>
                        <a:lumOff val="80000"/>
                      </a:srgbClr>
                    </a:gs>
                    <a:gs pos="80000">
                      <a:srgbClr val="FAD77E"/>
                    </a:gs>
                    <a:gs pos="37000">
                      <a:srgbClr val="FAD77E"/>
                    </a:gs>
                  </a:gsLst>
                  <a:lin ang="0" scaled="1"/>
                  <a:tileRect/>
                </a:gradFill>
                <a:effectLst>
                  <a:outerShdw blurRad="50800" dist="38100" dir="5400000" algn="t" rotWithShape="0">
                    <a:srgbClr val="FE391F">
                      <a:lumMod val="75000"/>
                    </a:srgbClr>
                  </a:outerShdw>
                </a:effectLst>
                <a:latin typeface="思源宋体 CN Heavy"/>
                <a:ea typeface="思源宋体 CN Heavy"/>
              </a:rPr>
              <a:t>是一款学习习近平新时代中国特色社会主义思想的微信小程序</a:t>
            </a:r>
            <a:r>
              <a:rPr kumimoji="0" lang="zh-CN" altLang="en-US" sz="2400" b="0" i="0" u="none" strike="noStrike" kern="1200" cap="none" spc="0" normalizeH="0" baseline="0" noProof="0" dirty="0">
                <a:ln>
                  <a:noFill/>
                </a:ln>
                <a:gradFill flip="none" rotWithShape="1">
                  <a:gsLst>
                    <a:gs pos="97279">
                      <a:srgbClr val="FAD77E">
                        <a:lumMod val="20000"/>
                        <a:lumOff val="80000"/>
                      </a:srgbClr>
                    </a:gs>
                    <a:gs pos="57000">
                      <a:srgbClr val="FAD77E">
                        <a:lumMod val="20000"/>
                        <a:lumOff val="80000"/>
                      </a:srgbClr>
                    </a:gs>
                    <a:gs pos="7000">
                      <a:srgbClr val="FAD77E">
                        <a:lumMod val="20000"/>
                        <a:lumOff val="80000"/>
                      </a:srgbClr>
                    </a:gs>
                    <a:gs pos="80000">
                      <a:srgbClr val="FAD77E"/>
                    </a:gs>
                    <a:gs pos="37000">
                      <a:srgbClr val="FAD77E"/>
                    </a:gs>
                  </a:gsLst>
                  <a:lin ang="0" scaled="1"/>
                  <a:tileRect/>
                </a:gradFill>
                <a:effectLst>
                  <a:outerShdw blurRad="50800" dist="38100" dir="5400000" algn="t" rotWithShape="0">
                    <a:srgbClr val="FE391F">
                      <a:lumMod val="75000"/>
                    </a:srgbClr>
                  </a:outerShdw>
                </a:effectLst>
                <a:uLnTx/>
                <a:uFillTx/>
                <a:latin typeface="思源宋体 CN Heavy"/>
                <a:ea typeface="思源宋体 CN Heavy"/>
                <a:cs typeface="+mn-cs"/>
              </a:rPr>
              <a:t>。</a:t>
            </a:r>
          </a:p>
        </p:txBody>
      </p:sp>
      <p:sp>
        <p:nvSpPr>
          <p:cNvPr id="53" name="文本框 52">
            <a:extLst>
              <a:ext uri="{FF2B5EF4-FFF2-40B4-BE49-F238E27FC236}">
                <a16:creationId xmlns:a16="http://schemas.microsoft.com/office/drawing/2014/main" id="{29FF96B6-7A10-98D9-F3F2-811B55CDE21A}"/>
              </a:ext>
            </a:extLst>
          </p:cNvPr>
          <p:cNvSpPr txBox="1"/>
          <p:nvPr/>
        </p:nvSpPr>
        <p:spPr>
          <a:xfrm>
            <a:off x="483165" y="3319266"/>
            <a:ext cx="4639186" cy="257108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chemeClr val="bg1"/>
                </a:solidFill>
                <a:effectLst/>
                <a:uLnTx/>
                <a:uFillTx/>
                <a:latin typeface="Roboto Regular"/>
                <a:ea typeface="思源黑体 CN Regular"/>
                <a:cs typeface="+mn-cs"/>
              </a:rPr>
              <a:t>  习近平总书记曾经说过许多富含人生智慧和社会主义哲理的名言。为便于</a:t>
            </a:r>
            <a:r>
              <a:rPr lang="zh-CN" altLang="en-US" sz="2200" dirty="0">
                <a:solidFill>
                  <a:schemeClr val="bg1"/>
                </a:solidFill>
                <a:latin typeface="Roboto Regular"/>
                <a:ea typeface="思源黑体 CN Regular"/>
              </a:rPr>
              <a:t>广大青年</a:t>
            </a:r>
            <a:r>
              <a:rPr kumimoji="0" lang="zh-CN" altLang="en-US" sz="2200" b="0" i="0" u="none" strike="noStrike" kern="1200" cap="none" spc="0" normalizeH="0" baseline="0" noProof="0" dirty="0">
                <a:ln>
                  <a:noFill/>
                </a:ln>
                <a:solidFill>
                  <a:schemeClr val="bg1"/>
                </a:solidFill>
                <a:effectLst/>
                <a:uLnTx/>
                <a:uFillTx/>
                <a:latin typeface="Roboto Regular"/>
                <a:ea typeface="思源黑体 CN Regular"/>
                <a:cs typeface="+mn-cs"/>
              </a:rPr>
              <a:t>学习而提出此项目，旨在提高</a:t>
            </a:r>
            <a:r>
              <a:rPr lang="zh-CN" altLang="en-US" sz="2200" dirty="0">
                <a:solidFill>
                  <a:schemeClr val="bg1"/>
                </a:solidFill>
                <a:latin typeface="Roboto Regular"/>
                <a:ea typeface="思源黑体 CN Regular"/>
              </a:rPr>
              <a:t>中国青年</a:t>
            </a:r>
            <a:r>
              <a:rPr kumimoji="0" lang="zh-CN" altLang="en-US" sz="2200" b="0" i="0" u="none" strike="noStrike" kern="1200" cap="none" spc="0" normalizeH="0" baseline="0" noProof="0" dirty="0">
                <a:ln>
                  <a:noFill/>
                </a:ln>
                <a:solidFill>
                  <a:schemeClr val="bg1"/>
                </a:solidFill>
                <a:effectLst/>
                <a:uLnTx/>
                <a:uFillTx/>
                <a:latin typeface="Roboto Regular"/>
                <a:ea typeface="思源黑体 CN Regular"/>
                <a:cs typeface="+mn-cs"/>
              </a:rPr>
              <a:t>的综合素质，增强社会责任感和使命感。</a:t>
            </a:r>
          </a:p>
        </p:txBody>
      </p:sp>
      <p:sp>
        <p:nvSpPr>
          <p:cNvPr id="54" name="文本框 53">
            <a:extLst>
              <a:ext uri="{FF2B5EF4-FFF2-40B4-BE49-F238E27FC236}">
                <a16:creationId xmlns:a16="http://schemas.microsoft.com/office/drawing/2014/main" id="{E9D3F9D6-BB91-0834-12B4-238A68F4FA68}"/>
              </a:ext>
            </a:extLst>
          </p:cNvPr>
          <p:cNvSpPr txBox="1"/>
          <p:nvPr/>
        </p:nvSpPr>
        <p:spPr>
          <a:xfrm>
            <a:off x="7223029" y="5485396"/>
            <a:ext cx="1870914"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000" dirty="0">
                <a:solidFill>
                  <a:srgbClr val="FE391F">
                    <a:lumMod val="75000"/>
                  </a:srgbClr>
                </a:solidFill>
                <a:latin typeface="思源宋体 CN Heavy"/>
                <a:ea typeface="思源宋体 CN Heavy"/>
              </a:rPr>
              <a:t>习语近人</a:t>
            </a:r>
            <a:endParaRPr kumimoji="0" lang="zh-CN" altLang="en-US" sz="3000" b="0" i="0" u="none" strike="noStrike" kern="1200" cap="none" spc="0" normalizeH="0" baseline="0" noProof="0" dirty="0">
              <a:ln>
                <a:noFill/>
              </a:ln>
              <a:solidFill>
                <a:srgbClr val="FE391F">
                  <a:lumMod val="75000"/>
                </a:srgbClr>
              </a:solidFill>
              <a:effectLst/>
              <a:uLnTx/>
              <a:uFillTx/>
              <a:latin typeface="思源宋体 CN Heavy"/>
              <a:ea typeface="思源宋体 CN Heavy"/>
              <a:cs typeface="+mn-cs"/>
            </a:endParaRPr>
          </a:p>
        </p:txBody>
      </p:sp>
      <p:sp>
        <p:nvSpPr>
          <p:cNvPr id="55" name="文本框 54">
            <a:extLst>
              <a:ext uri="{FF2B5EF4-FFF2-40B4-BE49-F238E27FC236}">
                <a16:creationId xmlns:a16="http://schemas.microsoft.com/office/drawing/2014/main" id="{765FCA80-2CEA-7F39-697C-53FF641754DE}"/>
              </a:ext>
            </a:extLst>
          </p:cNvPr>
          <p:cNvSpPr txBox="1"/>
          <p:nvPr/>
        </p:nvSpPr>
        <p:spPr>
          <a:xfrm>
            <a:off x="7174073" y="546656"/>
            <a:ext cx="1870914"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0" i="0" u="none" strike="noStrike" kern="1200" cap="none" spc="0" normalizeH="0" baseline="0" noProof="0" dirty="0">
                <a:ln>
                  <a:noFill/>
                </a:ln>
                <a:solidFill>
                  <a:srgbClr val="FE391F">
                    <a:lumMod val="75000"/>
                  </a:srgbClr>
                </a:solidFill>
                <a:effectLst/>
                <a:uLnTx/>
                <a:uFillTx/>
                <a:latin typeface="思源宋体 CN Heavy"/>
                <a:ea typeface="思源宋体 CN Heavy"/>
                <a:cs typeface="+mn-cs"/>
              </a:rPr>
              <a:t>习之教育</a:t>
            </a:r>
          </a:p>
        </p:txBody>
      </p:sp>
      <p:sp>
        <p:nvSpPr>
          <p:cNvPr id="56" name="文本框 55">
            <a:extLst>
              <a:ext uri="{FF2B5EF4-FFF2-40B4-BE49-F238E27FC236}">
                <a16:creationId xmlns:a16="http://schemas.microsoft.com/office/drawing/2014/main" id="{B67B1173-5214-B29C-4437-13173B4CB12C}"/>
              </a:ext>
            </a:extLst>
          </p:cNvPr>
          <p:cNvSpPr txBox="1"/>
          <p:nvPr/>
        </p:nvSpPr>
        <p:spPr>
          <a:xfrm>
            <a:off x="7226086" y="1063079"/>
            <a:ext cx="4211965" cy="76386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391F">
                    <a:lumMod val="50000"/>
                  </a:srgbClr>
                </a:solidFill>
                <a:effectLst/>
                <a:uLnTx/>
                <a:uFillTx/>
                <a:latin typeface="Roboto Regular"/>
                <a:ea typeface="思源黑体 CN Regular"/>
                <a:cs typeface="+mn-cs"/>
              </a:rPr>
              <a:t>以习近平总书记曾经公开发表</a:t>
            </a:r>
            <a:r>
              <a:rPr lang="zh-CN" altLang="en-US" sz="1900" dirty="0">
                <a:solidFill>
                  <a:srgbClr val="FE391F">
                    <a:lumMod val="50000"/>
                  </a:srgbClr>
                </a:solidFill>
                <a:latin typeface="Roboto Regular"/>
                <a:ea typeface="思源黑体 CN Regular"/>
              </a:rPr>
              <a:t>过的讲话作为教育</a:t>
            </a:r>
            <a:r>
              <a:rPr kumimoji="0" lang="zh-CN" altLang="en-US" sz="1900" b="0" i="0" u="none" strike="noStrike" kern="1200" cap="none" spc="0" normalizeH="0" baseline="0" noProof="0" dirty="0">
                <a:ln>
                  <a:noFill/>
                </a:ln>
                <a:solidFill>
                  <a:srgbClr val="FE391F">
                    <a:lumMod val="50000"/>
                  </a:srgbClr>
                </a:solidFill>
                <a:effectLst/>
                <a:uLnTx/>
                <a:uFillTx/>
                <a:latin typeface="Roboto Regular"/>
                <a:ea typeface="思源黑体 CN Regular"/>
                <a:cs typeface="+mn-cs"/>
              </a:rPr>
              <a:t>内容。</a:t>
            </a:r>
          </a:p>
        </p:txBody>
      </p:sp>
      <p:sp>
        <p:nvSpPr>
          <p:cNvPr id="57" name="文本框 56">
            <a:extLst>
              <a:ext uri="{FF2B5EF4-FFF2-40B4-BE49-F238E27FC236}">
                <a16:creationId xmlns:a16="http://schemas.microsoft.com/office/drawing/2014/main" id="{AC854729-6DEF-5B16-6CF1-A31564F56C89}"/>
              </a:ext>
            </a:extLst>
          </p:cNvPr>
          <p:cNvSpPr txBox="1"/>
          <p:nvPr/>
        </p:nvSpPr>
        <p:spPr>
          <a:xfrm>
            <a:off x="7174073" y="1791633"/>
            <a:ext cx="1870914"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000" dirty="0">
                <a:solidFill>
                  <a:srgbClr val="FE391F">
                    <a:lumMod val="75000"/>
                  </a:srgbClr>
                </a:solidFill>
                <a:latin typeface="思源宋体 CN Heavy"/>
                <a:ea typeface="思源宋体 CN Heavy"/>
              </a:rPr>
              <a:t>语之思想</a:t>
            </a:r>
            <a:endParaRPr kumimoji="0" lang="zh-CN" altLang="en-US" sz="3000" b="0" i="0" u="none" strike="noStrike" kern="1200" cap="none" spc="0" normalizeH="0" baseline="0" noProof="0" dirty="0">
              <a:ln>
                <a:noFill/>
              </a:ln>
              <a:solidFill>
                <a:srgbClr val="FE391F">
                  <a:lumMod val="75000"/>
                </a:srgbClr>
              </a:solidFill>
              <a:effectLst/>
              <a:uLnTx/>
              <a:uFillTx/>
              <a:latin typeface="思源宋体 CN Heavy"/>
              <a:ea typeface="思源宋体 CN Heavy"/>
              <a:cs typeface="+mn-cs"/>
            </a:endParaRPr>
          </a:p>
        </p:txBody>
      </p:sp>
      <p:sp>
        <p:nvSpPr>
          <p:cNvPr id="58" name="文本框 57">
            <a:extLst>
              <a:ext uri="{FF2B5EF4-FFF2-40B4-BE49-F238E27FC236}">
                <a16:creationId xmlns:a16="http://schemas.microsoft.com/office/drawing/2014/main" id="{01856842-7622-D13E-80B2-25EB71880CB8}"/>
              </a:ext>
            </a:extLst>
          </p:cNvPr>
          <p:cNvSpPr txBox="1"/>
          <p:nvPr/>
        </p:nvSpPr>
        <p:spPr>
          <a:xfrm>
            <a:off x="7226086" y="2268686"/>
            <a:ext cx="4211965" cy="728533"/>
          </a:xfrm>
          <a:prstGeom prst="rect">
            <a:avLst/>
          </a:prstGeom>
          <a:noFill/>
        </p:spPr>
        <p:txBody>
          <a:bodyPr wrap="square">
            <a:spAutoFit/>
          </a:bodyPr>
          <a:lstStyle/>
          <a:p>
            <a:pPr lvl="0">
              <a:lnSpc>
                <a:spcPct val="120000"/>
              </a:lnSpc>
              <a:defRPr/>
            </a:pPr>
            <a:r>
              <a:rPr kumimoji="0" lang="zh-CN" altLang="en-US" b="0" i="0" u="none" strike="noStrike" kern="1200" cap="none" spc="0" normalizeH="0" baseline="0" noProof="0" dirty="0">
                <a:ln>
                  <a:noFill/>
                </a:ln>
                <a:solidFill>
                  <a:srgbClr val="FE391F">
                    <a:lumMod val="50000"/>
                  </a:srgbClr>
                </a:solidFill>
                <a:effectLst/>
                <a:uLnTx/>
                <a:uFillTx/>
                <a:latin typeface="Roboto Regular"/>
                <a:ea typeface="思源黑体 CN Regular"/>
                <a:cs typeface="+mn-cs"/>
              </a:rPr>
              <a:t>在学习教育的基础上，学习</a:t>
            </a:r>
            <a:r>
              <a:rPr lang="zh-CN" altLang="en-US" dirty="0">
                <a:solidFill>
                  <a:srgbClr val="FE391F">
                    <a:lumMod val="50000"/>
                  </a:srgbClr>
                </a:solidFill>
                <a:latin typeface="Roboto Regular"/>
                <a:ea typeface="思源黑体 CN Regular"/>
              </a:rPr>
              <a:t>习近平总书记</a:t>
            </a:r>
            <a:r>
              <a:rPr kumimoji="0" lang="zh-CN" altLang="en-US" b="0" i="0" u="none" strike="noStrike" kern="1200" cap="none" spc="0" normalizeH="0" baseline="0" noProof="0" dirty="0">
                <a:ln>
                  <a:noFill/>
                </a:ln>
                <a:solidFill>
                  <a:srgbClr val="FE391F">
                    <a:lumMod val="50000"/>
                  </a:srgbClr>
                </a:solidFill>
                <a:effectLst/>
                <a:uLnTx/>
                <a:uFillTx/>
                <a:latin typeface="Roboto Regular"/>
                <a:ea typeface="思源黑体 CN Regular"/>
                <a:cs typeface="+mn-cs"/>
              </a:rPr>
              <a:t>发表过的讲话。</a:t>
            </a:r>
          </a:p>
        </p:txBody>
      </p:sp>
      <p:sp>
        <p:nvSpPr>
          <p:cNvPr id="59" name="文本框 58">
            <a:extLst>
              <a:ext uri="{FF2B5EF4-FFF2-40B4-BE49-F238E27FC236}">
                <a16:creationId xmlns:a16="http://schemas.microsoft.com/office/drawing/2014/main" id="{A2DC4336-FA7E-8F3A-55DE-2610A91CF139}"/>
              </a:ext>
            </a:extLst>
          </p:cNvPr>
          <p:cNvSpPr txBox="1"/>
          <p:nvPr/>
        </p:nvSpPr>
        <p:spPr>
          <a:xfrm>
            <a:off x="7174073" y="2958757"/>
            <a:ext cx="1870914"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000" dirty="0">
                <a:solidFill>
                  <a:srgbClr val="FE391F">
                    <a:lumMod val="75000"/>
                  </a:srgbClr>
                </a:solidFill>
                <a:latin typeface="思源宋体 CN Heavy"/>
                <a:ea typeface="思源宋体 CN Heavy"/>
              </a:rPr>
              <a:t>近之青年</a:t>
            </a:r>
            <a:endParaRPr kumimoji="0" lang="zh-CN" altLang="en-US" sz="3000" b="0" i="0" u="none" strike="noStrike" kern="1200" cap="none" spc="0" normalizeH="0" baseline="0" noProof="0" dirty="0">
              <a:ln>
                <a:noFill/>
              </a:ln>
              <a:solidFill>
                <a:srgbClr val="FE391F">
                  <a:lumMod val="75000"/>
                </a:srgbClr>
              </a:solidFill>
              <a:effectLst/>
              <a:uLnTx/>
              <a:uFillTx/>
              <a:latin typeface="思源宋体 CN Heavy"/>
              <a:ea typeface="思源宋体 CN Heavy"/>
              <a:cs typeface="+mn-cs"/>
            </a:endParaRPr>
          </a:p>
        </p:txBody>
      </p:sp>
      <p:sp>
        <p:nvSpPr>
          <p:cNvPr id="60" name="文本框 59">
            <a:extLst>
              <a:ext uri="{FF2B5EF4-FFF2-40B4-BE49-F238E27FC236}">
                <a16:creationId xmlns:a16="http://schemas.microsoft.com/office/drawing/2014/main" id="{F4C5120D-D049-4951-41E9-8F4975D51100}"/>
              </a:ext>
            </a:extLst>
          </p:cNvPr>
          <p:cNvSpPr txBox="1"/>
          <p:nvPr/>
        </p:nvSpPr>
        <p:spPr>
          <a:xfrm>
            <a:off x="7226086" y="3474293"/>
            <a:ext cx="4211965" cy="763863"/>
          </a:xfrm>
          <a:prstGeom prst="rect">
            <a:avLst/>
          </a:prstGeom>
          <a:noFill/>
        </p:spPr>
        <p:txBody>
          <a:bodyPr wrap="square">
            <a:spAutoFit/>
          </a:bodyPr>
          <a:lstStyle/>
          <a:p>
            <a:pPr lvl="0">
              <a:lnSpc>
                <a:spcPct val="120000"/>
              </a:lnSpc>
              <a:defRPr/>
            </a:pPr>
            <a:r>
              <a:rPr lang="zh-CN" altLang="en-US" sz="1900" dirty="0">
                <a:solidFill>
                  <a:srgbClr val="FE391F">
                    <a:lumMod val="50000"/>
                  </a:srgbClr>
                </a:solidFill>
                <a:latin typeface="Roboto Regular"/>
                <a:ea typeface="思源黑体 CN Regular"/>
              </a:rPr>
              <a:t>习近平总书记曾多次对广大青年寄语，我们应当牢记使命，不忘初心。</a:t>
            </a:r>
            <a:endParaRPr kumimoji="0" lang="zh-CN" altLang="en-US" sz="1900" b="0" i="0" u="none" strike="noStrike" kern="1200" cap="none" spc="0" normalizeH="0" baseline="0" noProof="0" dirty="0">
              <a:ln>
                <a:noFill/>
              </a:ln>
              <a:solidFill>
                <a:srgbClr val="FE391F">
                  <a:lumMod val="50000"/>
                </a:srgbClr>
              </a:solidFill>
              <a:effectLst/>
              <a:uLnTx/>
              <a:uFillTx/>
              <a:latin typeface="Roboto Regular"/>
              <a:ea typeface="思源黑体 CN Regular"/>
              <a:cs typeface="+mn-cs"/>
            </a:endParaRPr>
          </a:p>
        </p:txBody>
      </p:sp>
      <p:sp>
        <p:nvSpPr>
          <p:cNvPr id="61" name="文本框 60">
            <a:extLst>
              <a:ext uri="{FF2B5EF4-FFF2-40B4-BE49-F238E27FC236}">
                <a16:creationId xmlns:a16="http://schemas.microsoft.com/office/drawing/2014/main" id="{25640739-339D-30B3-0231-675319ED0CC9}"/>
              </a:ext>
            </a:extLst>
          </p:cNvPr>
          <p:cNvSpPr txBox="1"/>
          <p:nvPr/>
        </p:nvSpPr>
        <p:spPr>
          <a:xfrm>
            <a:off x="7196809" y="4274242"/>
            <a:ext cx="1870914"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000" dirty="0">
                <a:solidFill>
                  <a:srgbClr val="FE391F">
                    <a:lumMod val="75000"/>
                  </a:srgbClr>
                </a:solidFill>
                <a:latin typeface="思源宋体 CN Heavy"/>
                <a:ea typeface="思源宋体 CN Heavy"/>
              </a:rPr>
              <a:t>人之励志</a:t>
            </a:r>
            <a:endParaRPr kumimoji="0" lang="zh-CN" altLang="en-US" sz="3000" b="0" i="0" u="none" strike="noStrike" kern="1200" cap="none" spc="0" normalizeH="0" baseline="0" noProof="0" dirty="0">
              <a:ln>
                <a:noFill/>
              </a:ln>
              <a:solidFill>
                <a:srgbClr val="FE391F">
                  <a:lumMod val="75000"/>
                </a:srgbClr>
              </a:solidFill>
              <a:effectLst/>
              <a:uLnTx/>
              <a:uFillTx/>
              <a:latin typeface="思源宋体 CN Heavy"/>
              <a:ea typeface="思源宋体 CN Heavy"/>
              <a:cs typeface="+mn-cs"/>
            </a:endParaRPr>
          </a:p>
        </p:txBody>
      </p:sp>
      <p:sp>
        <p:nvSpPr>
          <p:cNvPr id="62" name="文本框 61">
            <a:extLst>
              <a:ext uri="{FF2B5EF4-FFF2-40B4-BE49-F238E27FC236}">
                <a16:creationId xmlns:a16="http://schemas.microsoft.com/office/drawing/2014/main" id="{ED2E82D0-82A3-AE45-C09A-6BD8FB321EBE}"/>
              </a:ext>
            </a:extLst>
          </p:cNvPr>
          <p:cNvSpPr txBox="1"/>
          <p:nvPr/>
        </p:nvSpPr>
        <p:spPr>
          <a:xfrm>
            <a:off x="7189918" y="4710754"/>
            <a:ext cx="4211965" cy="76386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900" dirty="0">
                <a:solidFill>
                  <a:srgbClr val="FE391F">
                    <a:lumMod val="50000"/>
                  </a:srgbClr>
                </a:solidFill>
                <a:latin typeface="Roboto Regular"/>
                <a:ea typeface="思源黑体 CN Regular"/>
              </a:rPr>
              <a:t>激励广大青年投入到为中华民族伟大事业的奋斗当中去。</a:t>
            </a:r>
            <a:endParaRPr kumimoji="0" lang="zh-CN" altLang="en-US" sz="1900" b="0" i="0" u="none" strike="noStrike" kern="1200" cap="none" spc="0" normalizeH="0" baseline="0" noProof="0" dirty="0">
              <a:ln>
                <a:noFill/>
              </a:ln>
              <a:solidFill>
                <a:srgbClr val="FE391F">
                  <a:lumMod val="50000"/>
                </a:srgbClr>
              </a:solidFill>
              <a:effectLst/>
              <a:uLnTx/>
              <a:uFillTx/>
              <a:latin typeface="Roboto Regular"/>
              <a:ea typeface="思源黑体 CN Regular"/>
              <a:cs typeface="+mn-cs"/>
            </a:endParaRPr>
          </a:p>
        </p:txBody>
      </p:sp>
      <p:sp>
        <p:nvSpPr>
          <p:cNvPr id="63" name="文本框 62">
            <a:extLst>
              <a:ext uri="{FF2B5EF4-FFF2-40B4-BE49-F238E27FC236}">
                <a16:creationId xmlns:a16="http://schemas.microsoft.com/office/drawing/2014/main" id="{BE7A73E5-393E-8DED-4E61-C626CBB6A2A4}"/>
              </a:ext>
            </a:extLst>
          </p:cNvPr>
          <p:cNvSpPr txBox="1"/>
          <p:nvPr/>
        </p:nvSpPr>
        <p:spPr>
          <a:xfrm>
            <a:off x="7174073" y="5929412"/>
            <a:ext cx="4211965" cy="763863"/>
          </a:xfrm>
          <a:prstGeom prst="rect">
            <a:avLst/>
          </a:prstGeom>
          <a:noFill/>
        </p:spPr>
        <p:txBody>
          <a:bodyPr wrap="square">
            <a:spAutoFit/>
          </a:bodyPr>
          <a:lstStyle/>
          <a:p>
            <a:pPr lvl="0">
              <a:lnSpc>
                <a:spcPct val="120000"/>
              </a:lnSpc>
              <a:defRPr/>
            </a:pPr>
            <a:r>
              <a:rPr kumimoji="0" lang="zh-CN" altLang="en-US" sz="1900" b="0" i="0" u="none" strike="noStrike" kern="1200" cap="none" spc="0" normalizeH="0" baseline="0" noProof="0" dirty="0">
                <a:ln>
                  <a:noFill/>
                </a:ln>
                <a:solidFill>
                  <a:srgbClr val="FE391F">
                    <a:lumMod val="50000"/>
                  </a:srgbClr>
                </a:solidFill>
                <a:effectLst/>
                <a:uLnTx/>
                <a:uFillTx/>
                <a:latin typeface="Roboto Regular"/>
                <a:ea typeface="思源黑体 CN Regular"/>
                <a:cs typeface="+mn-cs"/>
              </a:rPr>
              <a:t>是一款学</a:t>
            </a:r>
            <a:r>
              <a:rPr lang="zh-CN" altLang="en-US" sz="1900" dirty="0">
                <a:solidFill>
                  <a:srgbClr val="FE391F">
                    <a:lumMod val="50000"/>
                  </a:srgbClr>
                </a:solidFill>
                <a:latin typeface="Roboto Regular"/>
                <a:ea typeface="思源黑体 CN Regular"/>
              </a:rPr>
              <a:t>习习近平新时代中国特色社会主义思想</a:t>
            </a:r>
            <a:r>
              <a:rPr kumimoji="0" lang="zh-CN" altLang="en-US" sz="1900" b="0" i="0" u="none" strike="noStrike" kern="1200" cap="none" spc="0" normalizeH="0" baseline="0" noProof="0" dirty="0">
                <a:ln>
                  <a:noFill/>
                </a:ln>
                <a:solidFill>
                  <a:srgbClr val="FE391F">
                    <a:lumMod val="50000"/>
                  </a:srgbClr>
                </a:solidFill>
                <a:effectLst/>
                <a:uLnTx/>
                <a:uFillTx/>
                <a:latin typeface="Roboto Regular"/>
                <a:ea typeface="思源黑体 CN Regular"/>
                <a:cs typeface="+mn-cs"/>
              </a:rPr>
              <a:t>的强而有力的工具。</a:t>
            </a:r>
          </a:p>
        </p:txBody>
      </p:sp>
      <p:grpSp>
        <p:nvGrpSpPr>
          <p:cNvPr id="64" name="组合 63">
            <a:extLst>
              <a:ext uri="{FF2B5EF4-FFF2-40B4-BE49-F238E27FC236}">
                <a16:creationId xmlns:a16="http://schemas.microsoft.com/office/drawing/2014/main" id="{C5556BB6-86BA-ABCE-F083-DB149B78B738}"/>
              </a:ext>
            </a:extLst>
          </p:cNvPr>
          <p:cNvGrpSpPr/>
          <p:nvPr/>
        </p:nvGrpSpPr>
        <p:grpSpPr>
          <a:xfrm>
            <a:off x="6885644" y="490803"/>
            <a:ext cx="90056" cy="6086948"/>
            <a:chOff x="6920461" y="385526"/>
            <a:chExt cx="90056" cy="6086948"/>
          </a:xfrm>
        </p:grpSpPr>
        <p:cxnSp>
          <p:nvCxnSpPr>
            <p:cNvPr id="65" name="直接连接符 64">
              <a:extLst>
                <a:ext uri="{FF2B5EF4-FFF2-40B4-BE49-F238E27FC236}">
                  <a16:creationId xmlns:a16="http://schemas.microsoft.com/office/drawing/2014/main" id="{A8BF6886-20A3-2899-0ACE-1B079DDB28F2}"/>
                </a:ext>
              </a:extLst>
            </p:cNvPr>
            <p:cNvCxnSpPr>
              <a:cxnSpLocks/>
            </p:cNvCxnSpPr>
            <p:nvPr/>
          </p:nvCxnSpPr>
          <p:spPr>
            <a:xfrm>
              <a:off x="6965489" y="385526"/>
              <a:ext cx="0" cy="6086948"/>
            </a:xfrm>
            <a:prstGeom prst="line">
              <a:avLst/>
            </a:prstGeom>
            <a:ln w="22225" cap="rnd">
              <a:gradFill>
                <a:gsLst>
                  <a:gs pos="0">
                    <a:schemeClr val="accent1">
                      <a:lumMod val="75000"/>
                      <a:alpha val="0"/>
                    </a:schemeClr>
                  </a:gs>
                  <a:gs pos="31000">
                    <a:srgbClr val="D51A01"/>
                  </a:gs>
                  <a:gs pos="100000">
                    <a:schemeClr val="accent1">
                      <a:lumMod val="75000"/>
                      <a:alpha val="0"/>
                    </a:schemeClr>
                  </a:gs>
                  <a:gs pos="77000">
                    <a:schemeClr val="accent1">
                      <a:lumMod val="7500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062BB26F-EE52-76A6-424E-22931D3E53FD}"/>
                </a:ext>
              </a:extLst>
            </p:cNvPr>
            <p:cNvSpPr/>
            <p:nvPr/>
          </p:nvSpPr>
          <p:spPr>
            <a:xfrm>
              <a:off x="6920461" y="712721"/>
              <a:ext cx="90056" cy="90054"/>
            </a:xfrm>
            <a:prstGeom prst="ellipse">
              <a:avLst/>
            </a:prstGeom>
            <a:solidFill>
              <a:schemeClr val="bg1"/>
            </a:solidFill>
            <a:ln w="15875">
              <a:solidFill>
                <a:schemeClr val="accent1">
                  <a:lumMod val="75000"/>
                </a:schemeClr>
              </a:solidFill>
            </a:ln>
            <a:effectLst>
              <a:outerShdw blurRad="1524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67" name="椭圆 66">
              <a:extLst>
                <a:ext uri="{FF2B5EF4-FFF2-40B4-BE49-F238E27FC236}">
                  <a16:creationId xmlns:a16="http://schemas.microsoft.com/office/drawing/2014/main" id="{AA81D3FA-3E19-CA85-9175-E3AA46829CAC}"/>
                </a:ext>
              </a:extLst>
            </p:cNvPr>
            <p:cNvSpPr/>
            <p:nvPr/>
          </p:nvSpPr>
          <p:spPr>
            <a:xfrm>
              <a:off x="6920461" y="1918328"/>
              <a:ext cx="90056" cy="90054"/>
            </a:xfrm>
            <a:prstGeom prst="ellipse">
              <a:avLst/>
            </a:prstGeom>
            <a:solidFill>
              <a:schemeClr val="bg1"/>
            </a:solidFill>
            <a:ln w="15875">
              <a:solidFill>
                <a:schemeClr val="accent1">
                  <a:lumMod val="75000"/>
                </a:schemeClr>
              </a:solidFill>
            </a:ln>
            <a:effectLst>
              <a:outerShdw blurRad="1524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68" name="椭圆 67">
              <a:extLst>
                <a:ext uri="{FF2B5EF4-FFF2-40B4-BE49-F238E27FC236}">
                  <a16:creationId xmlns:a16="http://schemas.microsoft.com/office/drawing/2014/main" id="{D9CC9567-BCA8-98B9-9A0A-0A9DEDE8ACAD}"/>
                </a:ext>
              </a:extLst>
            </p:cNvPr>
            <p:cNvSpPr/>
            <p:nvPr/>
          </p:nvSpPr>
          <p:spPr>
            <a:xfrm>
              <a:off x="6920461" y="3123935"/>
              <a:ext cx="90056" cy="90054"/>
            </a:xfrm>
            <a:prstGeom prst="ellipse">
              <a:avLst/>
            </a:prstGeom>
            <a:solidFill>
              <a:schemeClr val="bg1"/>
            </a:solidFill>
            <a:ln w="15875">
              <a:solidFill>
                <a:schemeClr val="accent1">
                  <a:lumMod val="75000"/>
                </a:schemeClr>
              </a:solidFill>
            </a:ln>
            <a:effectLst>
              <a:outerShdw blurRad="1524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69" name="椭圆 68">
              <a:extLst>
                <a:ext uri="{FF2B5EF4-FFF2-40B4-BE49-F238E27FC236}">
                  <a16:creationId xmlns:a16="http://schemas.microsoft.com/office/drawing/2014/main" id="{533B8625-E2E1-1DCF-D504-4AF3A48FA8AC}"/>
                </a:ext>
              </a:extLst>
            </p:cNvPr>
            <p:cNvSpPr/>
            <p:nvPr/>
          </p:nvSpPr>
          <p:spPr>
            <a:xfrm>
              <a:off x="6920461" y="4329542"/>
              <a:ext cx="90056" cy="90054"/>
            </a:xfrm>
            <a:prstGeom prst="ellipse">
              <a:avLst/>
            </a:prstGeom>
            <a:solidFill>
              <a:schemeClr val="bg1"/>
            </a:solidFill>
            <a:ln w="15875">
              <a:solidFill>
                <a:schemeClr val="accent1">
                  <a:lumMod val="75000"/>
                </a:schemeClr>
              </a:solidFill>
            </a:ln>
            <a:effectLst>
              <a:outerShdw blurRad="1524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0" name="椭圆 69">
              <a:extLst>
                <a:ext uri="{FF2B5EF4-FFF2-40B4-BE49-F238E27FC236}">
                  <a16:creationId xmlns:a16="http://schemas.microsoft.com/office/drawing/2014/main" id="{1ED55096-76B3-A5CD-51FA-678D4EEF40DD}"/>
                </a:ext>
              </a:extLst>
            </p:cNvPr>
            <p:cNvSpPr/>
            <p:nvPr/>
          </p:nvSpPr>
          <p:spPr>
            <a:xfrm>
              <a:off x="6920461" y="5535147"/>
              <a:ext cx="90056" cy="90054"/>
            </a:xfrm>
            <a:prstGeom prst="ellipse">
              <a:avLst/>
            </a:prstGeom>
            <a:solidFill>
              <a:schemeClr val="bg1"/>
            </a:solidFill>
            <a:ln w="15875">
              <a:solidFill>
                <a:schemeClr val="accent1">
                  <a:lumMod val="75000"/>
                </a:schemeClr>
              </a:solidFill>
            </a:ln>
            <a:effectLst>
              <a:outerShdw blurRad="1524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spTree>
    <p:extLst>
      <p:ext uri="{BB962C8B-B14F-4D97-AF65-F5344CB8AC3E}">
        <p14:creationId xmlns:p14="http://schemas.microsoft.com/office/powerpoint/2010/main" val="312445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ppt_x"/>
                                          </p:val>
                                        </p:tav>
                                        <p:tav tm="100000">
                                          <p:val>
                                            <p:strVal val="#ppt_x"/>
                                          </p:val>
                                        </p:tav>
                                      </p:tavLst>
                                    </p:anim>
                                    <p:anim calcmode="lin" valueType="num">
                                      <p:cBhvr additive="base">
                                        <p:cTn id="1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6"/>
                                        </p:tgtEl>
                                        <p:attrNameLst>
                                          <p:attrName>style.visibility</p:attrName>
                                        </p:attrNameLst>
                                      </p:cBhvr>
                                      <p:to>
                                        <p:strVal val="visible"/>
                                      </p:to>
                                    </p:set>
                                    <p:anim calcmode="lin" valueType="num">
                                      <p:cBhvr additive="base">
                                        <p:cTn id="36" dur="500" fill="hold"/>
                                        <p:tgtEl>
                                          <p:spTgt spid="56"/>
                                        </p:tgtEl>
                                        <p:attrNameLst>
                                          <p:attrName>ppt_x</p:attrName>
                                        </p:attrNameLst>
                                      </p:cBhvr>
                                      <p:tavLst>
                                        <p:tav tm="0">
                                          <p:val>
                                            <p:strVal val="#ppt_x"/>
                                          </p:val>
                                        </p:tav>
                                        <p:tav tm="100000">
                                          <p:val>
                                            <p:strVal val="#ppt_x"/>
                                          </p:val>
                                        </p:tav>
                                      </p:tavLst>
                                    </p:anim>
                                    <p:anim calcmode="lin" valueType="num">
                                      <p:cBhvr additive="base">
                                        <p:cTn id="3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additive="base">
                                        <p:cTn id="48" dur="500" fill="hold"/>
                                        <p:tgtEl>
                                          <p:spTgt spid="60"/>
                                        </p:tgtEl>
                                        <p:attrNameLst>
                                          <p:attrName>ppt_x</p:attrName>
                                        </p:attrNameLst>
                                      </p:cBhvr>
                                      <p:tavLst>
                                        <p:tav tm="0">
                                          <p:val>
                                            <p:strVal val="#ppt_x"/>
                                          </p:val>
                                        </p:tav>
                                        <p:tav tm="100000">
                                          <p:val>
                                            <p:strVal val="#ppt_x"/>
                                          </p:val>
                                        </p:tav>
                                      </p:tavLst>
                                    </p:anim>
                                    <p:anim calcmode="lin" valueType="num">
                                      <p:cBhvr additive="base">
                                        <p:cTn id="4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500" fill="hold"/>
                                        <p:tgtEl>
                                          <p:spTgt spid="62"/>
                                        </p:tgtEl>
                                        <p:attrNameLst>
                                          <p:attrName>ppt_x</p:attrName>
                                        </p:attrNameLst>
                                      </p:cBhvr>
                                      <p:tavLst>
                                        <p:tav tm="0">
                                          <p:val>
                                            <p:strVal val="#ppt_x"/>
                                          </p:val>
                                        </p:tav>
                                        <p:tav tm="100000">
                                          <p:val>
                                            <p:strVal val="#ppt_x"/>
                                          </p:val>
                                        </p:tav>
                                      </p:tavLst>
                                    </p:anim>
                                    <p:anim calcmode="lin" valueType="num">
                                      <p:cBhvr additive="base">
                                        <p:cTn id="5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1000"/>
                                        <p:tgtEl>
                                          <p:spTgt spid="54"/>
                                        </p:tgtEl>
                                      </p:cBhvr>
                                    </p:animEffect>
                                    <p:anim calcmode="lin" valueType="num">
                                      <p:cBhvr>
                                        <p:cTn id="61" dur="1000" fill="hold"/>
                                        <p:tgtEl>
                                          <p:spTgt spid="54"/>
                                        </p:tgtEl>
                                        <p:attrNameLst>
                                          <p:attrName>ppt_x</p:attrName>
                                        </p:attrNameLst>
                                      </p:cBhvr>
                                      <p:tavLst>
                                        <p:tav tm="0">
                                          <p:val>
                                            <p:strVal val="#ppt_x"/>
                                          </p:val>
                                        </p:tav>
                                        <p:tav tm="100000">
                                          <p:val>
                                            <p:strVal val="#ppt_x"/>
                                          </p:val>
                                        </p:tav>
                                      </p:tavLst>
                                    </p:anim>
                                    <p:anim calcmode="lin" valueType="num">
                                      <p:cBhvr>
                                        <p:cTn id="62" dur="1000" fill="hold"/>
                                        <p:tgtEl>
                                          <p:spTgt spid="54"/>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42"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1000"/>
                                        <p:tgtEl>
                                          <p:spTgt spid="63"/>
                                        </p:tgtEl>
                                      </p:cBhvr>
                                    </p:animEffect>
                                    <p:anim calcmode="lin" valueType="num">
                                      <p:cBhvr>
                                        <p:cTn id="67" dur="1000" fill="hold"/>
                                        <p:tgtEl>
                                          <p:spTgt spid="63"/>
                                        </p:tgtEl>
                                        <p:attrNameLst>
                                          <p:attrName>ppt_x</p:attrName>
                                        </p:attrNameLst>
                                      </p:cBhvr>
                                      <p:tavLst>
                                        <p:tav tm="0">
                                          <p:val>
                                            <p:strVal val="#ppt_x"/>
                                          </p:val>
                                        </p:tav>
                                        <p:tav tm="100000">
                                          <p:val>
                                            <p:strVal val="#ppt_x"/>
                                          </p:val>
                                        </p:tav>
                                      </p:tavLst>
                                    </p:anim>
                                    <p:anim calcmode="lin" valueType="num">
                                      <p:cBhvr>
                                        <p:cTn id="6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P spid="61" grpId="0"/>
      <p:bldP spid="62" grpId="0"/>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DA60CF-D4A4-D170-5193-F0852AE88EAC}"/>
              </a:ext>
            </a:extLst>
          </p:cNvPr>
          <p:cNvSpPr/>
          <p:nvPr/>
        </p:nvSpPr>
        <p:spPr>
          <a:xfrm>
            <a:off x="-28106" y="0"/>
            <a:ext cx="12192000" cy="6858000"/>
          </a:xfrm>
          <a:prstGeom prst="rect">
            <a:avLst/>
          </a:prstGeom>
          <a:gradFill>
            <a:gsLst>
              <a:gs pos="36000">
                <a:schemeClr val="accent2">
                  <a:lumMod val="14000"/>
                  <a:lumOff val="86000"/>
                  <a:alpha val="0"/>
                </a:schemeClr>
              </a:gs>
              <a:gs pos="0">
                <a:schemeClr val="accent2">
                  <a:lumMod val="36000"/>
                  <a:lumOff val="64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pic>
        <p:nvPicPr>
          <p:cNvPr id="31" name="图片 30">
            <a:extLst>
              <a:ext uri="{FF2B5EF4-FFF2-40B4-BE49-F238E27FC236}">
                <a16:creationId xmlns:a16="http://schemas.microsoft.com/office/drawing/2014/main" id="{4E97F03D-B6E2-7F52-C85C-407964622F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6031" b="45940"/>
          <a:stretch/>
        </p:blipFill>
        <p:spPr>
          <a:xfrm flipH="1">
            <a:off x="-1" y="0"/>
            <a:ext cx="1803977" cy="1435261"/>
          </a:xfrm>
          <a:prstGeom prst="rect">
            <a:avLst/>
          </a:prstGeom>
        </p:spPr>
      </p:pic>
      <p:sp>
        <p:nvSpPr>
          <p:cNvPr id="32" name="文本占位符 4">
            <a:extLst>
              <a:ext uri="{FF2B5EF4-FFF2-40B4-BE49-F238E27FC236}">
                <a16:creationId xmlns:a16="http://schemas.microsoft.com/office/drawing/2014/main" id="{80CEDF4E-663C-352D-D7C9-41EABA213E7F}"/>
              </a:ext>
            </a:extLst>
          </p:cNvPr>
          <p:cNvSpPr txBox="1">
            <a:spLocks/>
          </p:cNvSpPr>
          <p:nvPr/>
        </p:nvSpPr>
        <p:spPr>
          <a:xfrm>
            <a:off x="322602" y="890358"/>
            <a:ext cx="10515600" cy="4210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300" dirty="0">
                <a:solidFill>
                  <a:srgbClr val="E10314"/>
                </a:solidFill>
                <a:latin typeface="迷你简菱心" panose="02010609000101010101" pitchFamily="49" charset="-122"/>
                <a:ea typeface="迷你简菱心" panose="02010609000101010101" pitchFamily="49" charset="-122"/>
              </a:rPr>
              <a:t>《</a:t>
            </a:r>
            <a:r>
              <a:rPr lang="zh-CN" altLang="en-US" sz="3200" b="1" spc="300" dirty="0">
                <a:solidFill>
                  <a:srgbClr val="E10314"/>
                </a:solidFill>
                <a:latin typeface="迷你简菱心" panose="02010609000101010101" pitchFamily="49" charset="-122"/>
                <a:ea typeface="迷你简菱心" panose="02010609000101010101" pitchFamily="49" charset="-122"/>
              </a:rPr>
              <a:t>习语近人</a:t>
            </a:r>
            <a:r>
              <a:rPr lang="en-US" altLang="zh-CN" sz="3200" b="1" spc="300" dirty="0">
                <a:solidFill>
                  <a:srgbClr val="E10314"/>
                </a:solidFill>
                <a:latin typeface="迷你简菱心" panose="02010609000101010101" pitchFamily="49" charset="-122"/>
                <a:ea typeface="迷你简菱心" panose="02010609000101010101" pitchFamily="49" charset="-122"/>
              </a:rPr>
              <a:t>》</a:t>
            </a:r>
            <a:r>
              <a:rPr lang="zh-CN" altLang="en-US" sz="3200" b="1" spc="300" dirty="0">
                <a:solidFill>
                  <a:srgbClr val="E10314"/>
                </a:solidFill>
                <a:latin typeface="迷你简菱心" panose="02010609000101010101" pitchFamily="49" charset="-122"/>
                <a:ea typeface="迷你简菱心" panose="02010609000101010101" pitchFamily="49" charset="-122"/>
              </a:rPr>
              <a:t>技术框架介绍</a:t>
            </a:r>
            <a:r>
              <a:rPr lang="en-US" altLang="zh-CN" sz="3200" b="1" spc="300" dirty="0">
                <a:solidFill>
                  <a:srgbClr val="E10314"/>
                </a:solidFill>
                <a:latin typeface="迷你简菱心" panose="02010609000101010101" pitchFamily="49" charset="-122"/>
                <a:ea typeface="迷你简菱心" panose="02010609000101010101" pitchFamily="49" charset="-122"/>
              </a:rPr>
              <a:t>:</a:t>
            </a:r>
            <a:endParaRPr lang="zh-CN" altLang="en-US" sz="3200" b="1" spc="300" dirty="0">
              <a:solidFill>
                <a:srgbClr val="E10314"/>
              </a:solidFill>
              <a:latin typeface="迷你简菱心" panose="02010609000101010101" pitchFamily="49" charset="-122"/>
              <a:ea typeface="迷你简菱心" panose="02010609000101010101" pitchFamily="49" charset="-122"/>
            </a:endParaRPr>
          </a:p>
        </p:txBody>
      </p:sp>
      <p:sp>
        <p:nvSpPr>
          <p:cNvPr id="33" name="文本占位符 5">
            <a:extLst>
              <a:ext uri="{FF2B5EF4-FFF2-40B4-BE49-F238E27FC236}">
                <a16:creationId xmlns:a16="http://schemas.microsoft.com/office/drawing/2014/main" id="{238244A9-D703-F00B-AE3B-700B1A2D7E21}"/>
              </a:ext>
            </a:extLst>
          </p:cNvPr>
          <p:cNvSpPr txBox="1">
            <a:spLocks/>
          </p:cNvSpPr>
          <p:nvPr/>
        </p:nvSpPr>
        <p:spPr>
          <a:xfrm>
            <a:off x="5932978" y="1024220"/>
            <a:ext cx="6230916" cy="406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500" b="1" dirty="0"/>
              <a:t>本项目是一个</a:t>
            </a:r>
            <a:r>
              <a:rPr lang="zh-CN" altLang="en-US" sz="2500" b="1" dirty="0">
                <a:solidFill>
                  <a:srgbClr val="FF0000"/>
                </a:solidFill>
              </a:rPr>
              <a:t>前后端分离</a:t>
            </a:r>
            <a:r>
              <a:rPr lang="zh-CN" altLang="en-US" sz="2500" b="1" dirty="0"/>
              <a:t>的微信小程序项目</a:t>
            </a:r>
          </a:p>
        </p:txBody>
      </p:sp>
      <p:sp>
        <p:nvSpPr>
          <p:cNvPr id="34" name="任意多边形 4">
            <a:extLst>
              <a:ext uri="{FF2B5EF4-FFF2-40B4-BE49-F238E27FC236}">
                <a16:creationId xmlns:a16="http://schemas.microsoft.com/office/drawing/2014/main" id="{F25F11ED-BE27-8540-0567-2509238EB973}"/>
              </a:ext>
            </a:extLst>
          </p:cNvPr>
          <p:cNvSpPr/>
          <p:nvPr/>
        </p:nvSpPr>
        <p:spPr>
          <a:xfrm>
            <a:off x="1028966" y="2265977"/>
            <a:ext cx="4309354" cy="0"/>
          </a:xfrm>
          <a:custGeom>
            <a:avLst/>
            <a:gdLst>
              <a:gd name="connsiteX0" fmla="*/ 4309354 w 4309354"/>
              <a:gd name="connsiteY0" fmla="*/ 0 h 0"/>
              <a:gd name="connsiteX1" fmla="*/ 0 w 4309354"/>
              <a:gd name="connsiteY1" fmla="*/ 0 h 0"/>
            </a:gdLst>
            <a:ahLst/>
            <a:cxnLst>
              <a:cxn ang="0">
                <a:pos x="connsiteX0" y="connsiteY0"/>
              </a:cxn>
              <a:cxn ang="0">
                <a:pos x="connsiteX1" y="connsiteY1"/>
              </a:cxn>
            </a:cxnLst>
            <a:rect l="l" t="t" r="r" b="b"/>
            <a:pathLst>
              <a:path w="4309354">
                <a:moveTo>
                  <a:pt x="4309354"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5">
            <a:extLst>
              <a:ext uri="{FF2B5EF4-FFF2-40B4-BE49-F238E27FC236}">
                <a16:creationId xmlns:a16="http://schemas.microsoft.com/office/drawing/2014/main" id="{C66E08CE-3D24-61DD-2FBA-D265600BFEAF}"/>
              </a:ext>
            </a:extLst>
          </p:cNvPr>
          <p:cNvSpPr/>
          <p:nvPr/>
        </p:nvSpPr>
        <p:spPr>
          <a:xfrm>
            <a:off x="1106787" y="5084709"/>
            <a:ext cx="3735421" cy="0"/>
          </a:xfrm>
          <a:custGeom>
            <a:avLst/>
            <a:gdLst>
              <a:gd name="connsiteX0" fmla="*/ 3735421 w 3735421"/>
              <a:gd name="connsiteY0" fmla="*/ 0 h 0"/>
              <a:gd name="connsiteX1" fmla="*/ 0 w 3735421"/>
              <a:gd name="connsiteY1" fmla="*/ 0 h 0"/>
            </a:gdLst>
            <a:ahLst/>
            <a:cxnLst>
              <a:cxn ang="0">
                <a:pos x="connsiteX0" y="connsiteY0"/>
              </a:cxn>
              <a:cxn ang="0">
                <a:pos x="connsiteX1" y="connsiteY1"/>
              </a:cxn>
            </a:cxnLst>
            <a:rect l="l" t="t" r="r" b="b"/>
            <a:pathLst>
              <a:path w="3735421">
                <a:moveTo>
                  <a:pt x="3735421"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6">
            <a:extLst>
              <a:ext uri="{FF2B5EF4-FFF2-40B4-BE49-F238E27FC236}">
                <a16:creationId xmlns:a16="http://schemas.microsoft.com/office/drawing/2014/main" id="{0CACF9B1-107C-ED5C-38E2-0C71A1A2BE54}"/>
              </a:ext>
            </a:extLst>
          </p:cNvPr>
          <p:cNvSpPr/>
          <p:nvPr/>
        </p:nvSpPr>
        <p:spPr>
          <a:xfrm>
            <a:off x="8277925" y="4636282"/>
            <a:ext cx="3169365" cy="45719"/>
          </a:xfrm>
          <a:custGeom>
            <a:avLst/>
            <a:gdLst>
              <a:gd name="connsiteX0" fmla="*/ 3735421 w 3735421"/>
              <a:gd name="connsiteY0" fmla="*/ 0 h 0"/>
              <a:gd name="connsiteX1" fmla="*/ 0 w 3735421"/>
              <a:gd name="connsiteY1" fmla="*/ 0 h 0"/>
            </a:gdLst>
            <a:ahLst/>
            <a:cxnLst>
              <a:cxn ang="0">
                <a:pos x="connsiteX0" y="connsiteY0"/>
              </a:cxn>
              <a:cxn ang="0">
                <a:pos x="connsiteX1" y="connsiteY1"/>
              </a:cxn>
            </a:cxnLst>
            <a:rect l="l" t="t" r="r" b="b"/>
            <a:pathLst>
              <a:path w="3735421">
                <a:moveTo>
                  <a:pt x="3735421"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2229C0E4-BE00-5DFE-309C-BC11B5C76B89}"/>
              </a:ext>
            </a:extLst>
          </p:cNvPr>
          <p:cNvGrpSpPr/>
          <p:nvPr/>
        </p:nvGrpSpPr>
        <p:grpSpPr>
          <a:xfrm>
            <a:off x="4202578" y="1769866"/>
            <a:ext cx="1865316" cy="2434119"/>
            <a:chOff x="4202578" y="1595336"/>
            <a:chExt cx="1865316" cy="2434119"/>
          </a:xfrm>
        </p:grpSpPr>
        <p:sp>
          <p:nvSpPr>
            <p:cNvPr id="38" name="任意多边形 8">
              <a:extLst>
                <a:ext uri="{FF2B5EF4-FFF2-40B4-BE49-F238E27FC236}">
                  <a16:creationId xmlns:a16="http://schemas.microsoft.com/office/drawing/2014/main" id="{13EBAF05-7E12-251A-E3F4-A9928C80D0BD}"/>
                </a:ext>
              </a:extLst>
            </p:cNvPr>
            <p:cNvSpPr/>
            <p:nvPr/>
          </p:nvSpPr>
          <p:spPr>
            <a:xfrm>
              <a:off x="4715750" y="1595336"/>
              <a:ext cx="1352144" cy="2140085"/>
            </a:xfrm>
            <a:custGeom>
              <a:avLst/>
              <a:gdLst>
                <a:gd name="connsiteX0" fmla="*/ 389106 w 1352144"/>
                <a:gd name="connsiteY0" fmla="*/ 2140085 h 2140085"/>
                <a:gd name="connsiteX1" fmla="*/ 0 w 1352144"/>
                <a:gd name="connsiteY1" fmla="*/ 1459149 h 2140085"/>
                <a:gd name="connsiteX2" fmla="*/ 622570 w 1352144"/>
                <a:gd name="connsiteY2" fmla="*/ 379379 h 2140085"/>
                <a:gd name="connsiteX3" fmla="*/ 486383 w 1352144"/>
                <a:gd name="connsiteY3" fmla="*/ 321013 h 2140085"/>
                <a:gd name="connsiteX4" fmla="*/ 1245140 w 1352144"/>
                <a:gd name="connsiteY4" fmla="*/ 0 h 2140085"/>
                <a:gd name="connsiteX5" fmla="*/ 1352144 w 1352144"/>
                <a:gd name="connsiteY5" fmla="*/ 817123 h 2140085"/>
                <a:gd name="connsiteX6" fmla="*/ 1215957 w 1352144"/>
                <a:gd name="connsiteY6" fmla="*/ 739302 h 2140085"/>
                <a:gd name="connsiteX7" fmla="*/ 389106 w 1352144"/>
                <a:gd name="connsiteY7" fmla="*/ 2140085 h 2140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144" h="2140085">
                  <a:moveTo>
                    <a:pt x="389106" y="2140085"/>
                  </a:moveTo>
                  <a:lnTo>
                    <a:pt x="0" y="1459149"/>
                  </a:lnTo>
                  <a:lnTo>
                    <a:pt x="622570" y="379379"/>
                  </a:lnTo>
                  <a:lnTo>
                    <a:pt x="486383" y="321013"/>
                  </a:lnTo>
                  <a:lnTo>
                    <a:pt x="1245140" y="0"/>
                  </a:lnTo>
                  <a:lnTo>
                    <a:pt x="1352144" y="817123"/>
                  </a:lnTo>
                  <a:lnTo>
                    <a:pt x="1215957" y="739302"/>
                  </a:lnTo>
                  <a:lnTo>
                    <a:pt x="389106" y="2140085"/>
                  </a:lnTo>
                  <a:close/>
                </a:path>
              </a:pathLst>
            </a:custGeom>
            <a:solidFill>
              <a:srgbClr val="E10314"/>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10314"/>
                </a:solidFill>
                <a:latin typeface="Agency FB" panose="020B0503020202020204" pitchFamily="34" charset="0"/>
              </a:endParaRPr>
            </a:p>
          </p:txBody>
        </p:sp>
        <p:sp>
          <p:nvSpPr>
            <p:cNvPr id="39" name="矩形 38">
              <a:extLst>
                <a:ext uri="{FF2B5EF4-FFF2-40B4-BE49-F238E27FC236}">
                  <a16:creationId xmlns:a16="http://schemas.microsoft.com/office/drawing/2014/main" id="{38F0CAFD-9498-4F49-770A-B89C8EF84416}"/>
                </a:ext>
              </a:extLst>
            </p:cNvPr>
            <p:cNvSpPr/>
            <p:nvPr/>
          </p:nvSpPr>
          <p:spPr>
            <a:xfrm rot="19800000">
              <a:off x="4202578" y="3216441"/>
              <a:ext cx="890516" cy="584775"/>
            </a:xfrm>
            <a:prstGeom prst="rect">
              <a:avLst/>
            </a:prstGeom>
          </p:spPr>
          <p:txBody>
            <a:bodyPr wrap="square">
              <a:spAutoFit/>
            </a:bodyPr>
            <a:lstStyle/>
            <a:p>
              <a:pPr algn="ctr"/>
              <a:r>
                <a:rPr lang="en-US" altLang="zh-CN" sz="3200" b="1" dirty="0">
                  <a:solidFill>
                    <a:srgbClr val="E10314"/>
                  </a:solidFill>
                  <a:latin typeface="Agency FB" panose="020B0503020202020204" pitchFamily="34" charset="0"/>
                  <a:ea typeface="微软雅黑" panose="020B0503020204020204" pitchFamily="34" charset="-122"/>
                </a:rPr>
                <a:t>01</a:t>
              </a:r>
              <a:endParaRPr lang="zh-CN" altLang="en-US" sz="3200" b="1" dirty="0">
                <a:solidFill>
                  <a:srgbClr val="E10314"/>
                </a:solidFill>
                <a:latin typeface="Agency FB" panose="020B0503020202020204" pitchFamily="34" charset="0"/>
                <a:ea typeface="微软雅黑" panose="020B0503020204020204" pitchFamily="34" charset="-122"/>
              </a:endParaRPr>
            </a:p>
          </p:txBody>
        </p:sp>
        <p:pic>
          <p:nvPicPr>
            <p:cNvPr id="40" name="图片 39">
              <a:extLst>
                <a:ext uri="{FF2B5EF4-FFF2-40B4-BE49-F238E27FC236}">
                  <a16:creationId xmlns:a16="http://schemas.microsoft.com/office/drawing/2014/main" id="{62D66B3A-1A5F-D291-4791-837991BEDC0B}"/>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3594971" flipV="1">
              <a:off x="4141897" y="3180995"/>
              <a:ext cx="1551008" cy="145911"/>
            </a:xfrm>
            <a:prstGeom prst="rect">
              <a:avLst/>
            </a:prstGeom>
          </p:spPr>
        </p:pic>
        <p:sp>
          <p:nvSpPr>
            <p:cNvPr id="41" name="Freeform 26">
              <a:extLst>
                <a:ext uri="{FF2B5EF4-FFF2-40B4-BE49-F238E27FC236}">
                  <a16:creationId xmlns:a16="http://schemas.microsoft.com/office/drawing/2014/main" id="{5A49CA44-E3EC-8392-74FD-AB081EB7EA5B}"/>
                </a:ext>
              </a:extLst>
            </p:cNvPr>
            <p:cNvSpPr>
              <a:spLocks noEditPoints="1"/>
            </p:cNvSpPr>
            <p:nvPr/>
          </p:nvSpPr>
          <p:spPr bwMode="auto">
            <a:xfrm>
              <a:off x="5232800" y="2481568"/>
              <a:ext cx="282403" cy="296702"/>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rgbClr val="E10314"/>
                </a:solidFill>
                <a:latin typeface="Agency FB" panose="020B0503020202020204" pitchFamily="34" charset="0"/>
              </a:endParaRPr>
            </a:p>
          </p:txBody>
        </p:sp>
      </p:grpSp>
      <p:grpSp>
        <p:nvGrpSpPr>
          <p:cNvPr id="42" name="组合 41">
            <a:extLst>
              <a:ext uri="{FF2B5EF4-FFF2-40B4-BE49-F238E27FC236}">
                <a16:creationId xmlns:a16="http://schemas.microsoft.com/office/drawing/2014/main" id="{B4DB6F92-77AD-B168-789B-F52CB36B5901}"/>
              </a:ext>
            </a:extLst>
          </p:cNvPr>
          <p:cNvGrpSpPr/>
          <p:nvPr/>
        </p:nvGrpSpPr>
        <p:grpSpPr>
          <a:xfrm>
            <a:off x="6639228" y="2690543"/>
            <a:ext cx="1870310" cy="2367272"/>
            <a:chOff x="6639228" y="2516013"/>
            <a:chExt cx="1870310" cy="2367272"/>
          </a:xfrm>
        </p:grpSpPr>
        <p:sp>
          <p:nvSpPr>
            <p:cNvPr id="43" name="任意多边形 13">
              <a:extLst>
                <a:ext uri="{FF2B5EF4-FFF2-40B4-BE49-F238E27FC236}">
                  <a16:creationId xmlns:a16="http://schemas.microsoft.com/office/drawing/2014/main" id="{107320A7-51EE-7222-EEFF-54F619DB7335}"/>
                </a:ext>
              </a:extLst>
            </p:cNvPr>
            <p:cNvSpPr/>
            <p:nvPr/>
          </p:nvSpPr>
          <p:spPr>
            <a:xfrm>
              <a:off x="6933657" y="3073940"/>
              <a:ext cx="1575881" cy="1809345"/>
            </a:xfrm>
            <a:custGeom>
              <a:avLst/>
              <a:gdLst>
                <a:gd name="connsiteX0" fmla="*/ 0 w 1575881"/>
                <a:gd name="connsiteY0" fmla="*/ 0 h 1809345"/>
                <a:gd name="connsiteX1" fmla="*/ 836579 w 1575881"/>
                <a:gd name="connsiteY1" fmla="*/ 0 h 1809345"/>
                <a:gd name="connsiteX2" fmla="*/ 1439694 w 1575881"/>
                <a:gd name="connsiteY2" fmla="*/ 1060315 h 1809345"/>
                <a:gd name="connsiteX3" fmla="*/ 1575881 w 1575881"/>
                <a:gd name="connsiteY3" fmla="*/ 992221 h 1809345"/>
                <a:gd name="connsiteX4" fmla="*/ 1449421 w 1575881"/>
                <a:gd name="connsiteY4" fmla="*/ 1809345 h 1809345"/>
                <a:gd name="connsiteX5" fmla="*/ 710119 w 1575881"/>
                <a:gd name="connsiteY5" fmla="*/ 1498060 h 1809345"/>
                <a:gd name="connsiteX6" fmla="*/ 826851 w 1575881"/>
                <a:gd name="connsiteY6" fmla="*/ 1429966 h 1809345"/>
                <a:gd name="connsiteX7" fmla="*/ 0 w 1575881"/>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881" h="1809345">
                  <a:moveTo>
                    <a:pt x="0" y="0"/>
                  </a:moveTo>
                  <a:lnTo>
                    <a:pt x="836579" y="0"/>
                  </a:lnTo>
                  <a:lnTo>
                    <a:pt x="1439694" y="1060315"/>
                  </a:lnTo>
                  <a:lnTo>
                    <a:pt x="1575881" y="992221"/>
                  </a:lnTo>
                  <a:lnTo>
                    <a:pt x="1449421" y="1809345"/>
                  </a:lnTo>
                  <a:lnTo>
                    <a:pt x="710119" y="1498060"/>
                  </a:lnTo>
                  <a:lnTo>
                    <a:pt x="826851" y="1429966"/>
                  </a:lnTo>
                  <a:lnTo>
                    <a:pt x="0" y="0"/>
                  </a:lnTo>
                  <a:close/>
                </a:path>
              </a:pathLst>
            </a:custGeom>
            <a:solidFill>
              <a:srgbClr val="E10314"/>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10314"/>
                </a:solidFill>
                <a:latin typeface="Agency FB" panose="020B0503020202020204" pitchFamily="34" charset="0"/>
              </a:endParaRPr>
            </a:p>
          </p:txBody>
        </p:sp>
        <p:sp>
          <p:nvSpPr>
            <p:cNvPr id="44" name="矩形 43">
              <a:extLst>
                <a:ext uri="{FF2B5EF4-FFF2-40B4-BE49-F238E27FC236}">
                  <a16:creationId xmlns:a16="http://schemas.microsoft.com/office/drawing/2014/main" id="{5620DD14-78D1-9427-D972-926C335B524A}"/>
                </a:ext>
              </a:extLst>
            </p:cNvPr>
            <p:cNvSpPr/>
            <p:nvPr/>
          </p:nvSpPr>
          <p:spPr>
            <a:xfrm>
              <a:off x="6963730" y="2516013"/>
              <a:ext cx="890516" cy="584775"/>
            </a:xfrm>
            <a:prstGeom prst="rect">
              <a:avLst/>
            </a:prstGeom>
          </p:spPr>
          <p:txBody>
            <a:bodyPr wrap="square">
              <a:spAutoFit/>
            </a:bodyPr>
            <a:lstStyle/>
            <a:p>
              <a:pPr algn="ctr"/>
              <a:r>
                <a:rPr lang="en-US" altLang="zh-CN" sz="3200" b="1" dirty="0">
                  <a:solidFill>
                    <a:srgbClr val="E10314"/>
                  </a:solidFill>
                  <a:latin typeface="Agency FB" panose="020B0503020202020204" pitchFamily="34" charset="0"/>
                  <a:ea typeface="微软雅黑" panose="020B0503020204020204" pitchFamily="34" charset="-122"/>
                </a:rPr>
                <a:t>02</a:t>
              </a:r>
              <a:endParaRPr lang="zh-CN" altLang="en-US" sz="3200" b="1" dirty="0">
                <a:solidFill>
                  <a:srgbClr val="E10314"/>
                </a:solidFill>
                <a:latin typeface="Agency FB" panose="020B0503020202020204" pitchFamily="34" charset="0"/>
                <a:ea typeface="微软雅黑" panose="020B0503020204020204" pitchFamily="34" charset="-122"/>
              </a:endParaRPr>
            </a:p>
          </p:txBody>
        </p:sp>
        <p:pic>
          <p:nvPicPr>
            <p:cNvPr id="45" name="图片 44">
              <a:extLst>
                <a:ext uri="{FF2B5EF4-FFF2-40B4-BE49-F238E27FC236}">
                  <a16:creationId xmlns:a16="http://schemas.microsoft.com/office/drawing/2014/main" id="{61DED4B6-935F-D1F6-7034-686594C1BAC2}"/>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0800000" flipV="1">
              <a:off x="6639228" y="3073330"/>
              <a:ext cx="1551008" cy="145911"/>
            </a:xfrm>
            <a:prstGeom prst="rect">
              <a:avLst/>
            </a:prstGeom>
          </p:spPr>
        </p:pic>
        <p:sp>
          <p:nvSpPr>
            <p:cNvPr id="46" name="Freeform 22">
              <a:extLst>
                <a:ext uri="{FF2B5EF4-FFF2-40B4-BE49-F238E27FC236}">
                  <a16:creationId xmlns:a16="http://schemas.microsoft.com/office/drawing/2014/main" id="{B67D8740-867A-C72A-03CC-C042840B9BD5}"/>
                </a:ext>
              </a:extLst>
            </p:cNvPr>
            <p:cNvSpPr>
              <a:spLocks noChangeAspect="1" noEditPoints="1"/>
            </p:cNvSpPr>
            <p:nvPr/>
          </p:nvSpPr>
          <p:spPr bwMode="auto">
            <a:xfrm>
              <a:off x="7649387" y="3628572"/>
              <a:ext cx="303234" cy="356101"/>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rgbClr val="E10314"/>
                </a:solidFill>
                <a:latin typeface="Agency FB" panose="020B0503020202020204" pitchFamily="34" charset="0"/>
              </a:endParaRPr>
            </a:p>
          </p:txBody>
        </p:sp>
      </p:grpSp>
      <p:grpSp>
        <p:nvGrpSpPr>
          <p:cNvPr id="47" name="组合 46">
            <a:extLst>
              <a:ext uri="{FF2B5EF4-FFF2-40B4-BE49-F238E27FC236}">
                <a16:creationId xmlns:a16="http://schemas.microsoft.com/office/drawing/2014/main" id="{AD9D3766-184A-734F-A7D1-332582C6F6FD}"/>
              </a:ext>
            </a:extLst>
          </p:cNvPr>
          <p:cNvGrpSpPr/>
          <p:nvPr/>
        </p:nvGrpSpPr>
        <p:grpSpPr>
          <a:xfrm>
            <a:off x="4253686" y="4787590"/>
            <a:ext cx="2832770" cy="1551008"/>
            <a:chOff x="4253686" y="4586166"/>
            <a:chExt cx="2832770" cy="1551008"/>
          </a:xfrm>
        </p:grpSpPr>
        <p:sp>
          <p:nvSpPr>
            <p:cNvPr id="48" name="任意多边形 18">
              <a:extLst>
                <a:ext uri="{FF2B5EF4-FFF2-40B4-BE49-F238E27FC236}">
                  <a16:creationId xmlns:a16="http://schemas.microsoft.com/office/drawing/2014/main" id="{14119DFD-452F-ECF1-B578-CFFCD9808669}"/>
                </a:ext>
              </a:extLst>
            </p:cNvPr>
            <p:cNvSpPr/>
            <p:nvPr/>
          </p:nvSpPr>
          <p:spPr>
            <a:xfrm>
              <a:off x="4253686" y="4737368"/>
              <a:ext cx="2276272" cy="1011677"/>
            </a:xfrm>
            <a:custGeom>
              <a:avLst/>
              <a:gdLst>
                <a:gd name="connsiteX0" fmla="*/ 2276272 w 2276272"/>
                <a:gd name="connsiteY0" fmla="*/ 175098 h 1011677"/>
                <a:gd name="connsiteX1" fmla="*/ 642025 w 2276272"/>
                <a:gd name="connsiteY1" fmla="*/ 175098 h 1011677"/>
                <a:gd name="connsiteX2" fmla="*/ 642025 w 2276272"/>
                <a:gd name="connsiteY2" fmla="*/ 0 h 1011677"/>
                <a:gd name="connsiteX3" fmla="*/ 0 w 2276272"/>
                <a:gd name="connsiteY3" fmla="*/ 505838 h 1011677"/>
                <a:gd name="connsiteX4" fmla="*/ 651753 w 2276272"/>
                <a:gd name="connsiteY4" fmla="*/ 1011677 h 1011677"/>
                <a:gd name="connsiteX5" fmla="*/ 651753 w 2276272"/>
                <a:gd name="connsiteY5" fmla="*/ 865762 h 1011677"/>
                <a:gd name="connsiteX6" fmla="*/ 1916349 w 2276272"/>
                <a:gd name="connsiteY6" fmla="*/ 865762 h 1011677"/>
                <a:gd name="connsiteX7" fmla="*/ 2276272 w 2276272"/>
                <a:gd name="connsiteY7" fmla="*/ 175098 h 10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6272" h="1011677">
                  <a:moveTo>
                    <a:pt x="2276272" y="175098"/>
                  </a:moveTo>
                  <a:lnTo>
                    <a:pt x="642025" y="175098"/>
                  </a:lnTo>
                  <a:lnTo>
                    <a:pt x="642025" y="0"/>
                  </a:lnTo>
                  <a:lnTo>
                    <a:pt x="0" y="505838"/>
                  </a:lnTo>
                  <a:lnTo>
                    <a:pt x="651753" y="1011677"/>
                  </a:lnTo>
                  <a:lnTo>
                    <a:pt x="651753" y="865762"/>
                  </a:lnTo>
                  <a:lnTo>
                    <a:pt x="1916349" y="865762"/>
                  </a:lnTo>
                  <a:lnTo>
                    <a:pt x="2276272" y="175098"/>
                  </a:lnTo>
                  <a:close/>
                </a:path>
              </a:pathLst>
            </a:custGeom>
            <a:solidFill>
              <a:srgbClr val="E10314"/>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10314"/>
                </a:solidFill>
                <a:latin typeface="Agency FB" panose="020B0503020202020204" pitchFamily="34" charset="0"/>
              </a:endParaRPr>
            </a:p>
          </p:txBody>
        </p:sp>
        <p:sp>
          <p:nvSpPr>
            <p:cNvPr id="49" name="矩形 48">
              <a:extLst>
                <a:ext uri="{FF2B5EF4-FFF2-40B4-BE49-F238E27FC236}">
                  <a16:creationId xmlns:a16="http://schemas.microsoft.com/office/drawing/2014/main" id="{0B5A377F-DB25-E6A2-9703-9BA7DD846B80}"/>
                </a:ext>
              </a:extLst>
            </p:cNvPr>
            <p:cNvSpPr/>
            <p:nvPr/>
          </p:nvSpPr>
          <p:spPr>
            <a:xfrm rot="1561817">
              <a:off x="6195940" y="5110917"/>
              <a:ext cx="890516" cy="584775"/>
            </a:xfrm>
            <a:prstGeom prst="rect">
              <a:avLst/>
            </a:prstGeom>
          </p:spPr>
          <p:txBody>
            <a:bodyPr wrap="square">
              <a:spAutoFit/>
            </a:bodyPr>
            <a:lstStyle/>
            <a:p>
              <a:pPr algn="ctr"/>
              <a:r>
                <a:rPr lang="en-US" altLang="zh-CN" sz="3200" b="1" dirty="0">
                  <a:solidFill>
                    <a:srgbClr val="E10314"/>
                  </a:solidFill>
                  <a:latin typeface="Agency FB" panose="020B0503020202020204" pitchFamily="34" charset="0"/>
                  <a:ea typeface="微软雅黑" panose="020B0503020204020204" pitchFamily="34" charset="-122"/>
                </a:rPr>
                <a:t>03</a:t>
              </a:r>
              <a:endParaRPr lang="zh-CN" altLang="en-US" sz="3200" b="1" dirty="0">
                <a:solidFill>
                  <a:srgbClr val="E10314"/>
                </a:solidFill>
                <a:latin typeface="Agency FB" panose="020B0503020202020204" pitchFamily="34" charset="0"/>
                <a:ea typeface="微软雅黑" panose="020B0503020204020204" pitchFamily="34" charset="-122"/>
              </a:endParaRPr>
            </a:p>
          </p:txBody>
        </p:sp>
        <p:pic>
          <p:nvPicPr>
            <p:cNvPr id="50" name="图片 49">
              <a:extLst>
                <a:ext uri="{FF2B5EF4-FFF2-40B4-BE49-F238E27FC236}">
                  <a16:creationId xmlns:a16="http://schemas.microsoft.com/office/drawing/2014/main" id="{828AAFAF-4516-3447-76D8-472E8AF02C5E}"/>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7925017" flipV="1">
              <a:off x="5443082" y="5288714"/>
              <a:ext cx="1551008" cy="145911"/>
            </a:xfrm>
            <a:prstGeom prst="rect">
              <a:avLst/>
            </a:prstGeom>
          </p:spPr>
        </p:pic>
        <p:sp>
          <p:nvSpPr>
            <p:cNvPr id="51" name="Freeform 33">
              <a:extLst>
                <a:ext uri="{FF2B5EF4-FFF2-40B4-BE49-F238E27FC236}">
                  <a16:creationId xmlns:a16="http://schemas.microsoft.com/office/drawing/2014/main" id="{8E7AD41A-E02F-2D36-D093-AA9613D76ACE}"/>
                </a:ext>
              </a:extLst>
            </p:cNvPr>
            <p:cNvSpPr>
              <a:spLocks noEditPoints="1"/>
            </p:cNvSpPr>
            <p:nvPr/>
          </p:nvSpPr>
          <p:spPr bwMode="auto">
            <a:xfrm>
              <a:off x="5484038" y="5118938"/>
              <a:ext cx="297574" cy="279472"/>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rgbClr val="E10314"/>
                </a:solidFill>
                <a:latin typeface="Agency FB" panose="020B0503020202020204" pitchFamily="34" charset="0"/>
              </a:endParaRPr>
            </a:p>
          </p:txBody>
        </p:sp>
      </p:grpSp>
      <p:grpSp>
        <p:nvGrpSpPr>
          <p:cNvPr id="52" name="组合 51">
            <a:extLst>
              <a:ext uri="{FF2B5EF4-FFF2-40B4-BE49-F238E27FC236}">
                <a16:creationId xmlns:a16="http://schemas.microsoft.com/office/drawing/2014/main" id="{FA01D489-AC83-995D-2684-5D8BF7710C29}"/>
              </a:ext>
            </a:extLst>
          </p:cNvPr>
          <p:cNvGrpSpPr/>
          <p:nvPr/>
        </p:nvGrpSpPr>
        <p:grpSpPr>
          <a:xfrm>
            <a:off x="5232617" y="3229014"/>
            <a:ext cx="1963431" cy="1692613"/>
            <a:chOff x="5232617" y="3054484"/>
            <a:chExt cx="1963431" cy="1692613"/>
          </a:xfrm>
        </p:grpSpPr>
        <p:sp>
          <p:nvSpPr>
            <p:cNvPr id="53" name="六边形 52">
              <a:extLst>
                <a:ext uri="{FF2B5EF4-FFF2-40B4-BE49-F238E27FC236}">
                  <a16:creationId xmlns:a16="http://schemas.microsoft.com/office/drawing/2014/main" id="{F9400A7A-2108-C4B6-8516-7923FB87B599}"/>
                </a:ext>
              </a:extLst>
            </p:cNvPr>
            <p:cNvSpPr/>
            <p:nvPr/>
          </p:nvSpPr>
          <p:spPr>
            <a:xfrm>
              <a:off x="5232617" y="3054484"/>
              <a:ext cx="1963431" cy="1692613"/>
            </a:xfrm>
            <a:prstGeom prst="hexagon">
              <a:avLst>
                <a:gd name="adj" fmla="val 29790"/>
                <a:gd name="vf" fmla="val 115470"/>
              </a:avLst>
            </a:prstGeom>
            <a:noFill/>
            <a:ln w="15875">
              <a:solidFill>
                <a:srgbClr val="E1031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10314"/>
                </a:solidFill>
              </a:endParaRPr>
            </a:p>
          </p:txBody>
        </p:sp>
        <p:sp>
          <p:nvSpPr>
            <p:cNvPr id="54" name="文本框 53">
              <a:extLst>
                <a:ext uri="{FF2B5EF4-FFF2-40B4-BE49-F238E27FC236}">
                  <a16:creationId xmlns:a16="http://schemas.microsoft.com/office/drawing/2014/main" id="{EB938015-B14D-CC2F-C9F4-D650A9BD1F0F}"/>
                </a:ext>
              </a:extLst>
            </p:cNvPr>
            <p:cNvSpPr txBox="1"/>
            <p:nvPr/>
          </p:nvSpPr>
          <p:spPr>
            <a:xfrm>
              <a:off x="5804176" y="3483340"/>
              <a:ext cx="902811" cy="954107"/>
            </a:xfrm>
            <a:prstGeom prst="rect">
              <a:avLst/>
            </a:prstGeom>
            <a:noFill/>
            <a:effectLst/>
          </p:spPr>
          <p:txBody>
            <a:bodyPr wrap="none" rtlCol="0">
              <a:spAutoFit/>
            </a:bodyPr>
            <a:lstStyle/>
            <a:p>
              <a:r>
                <a:rPr lang="zh-CN" altLang="en-US" sz="2800" b="1" dirty="0">
                  <a:solidFill>
                    <a:srgbClr val="E10314"/>
                  </a:solidFill>
                  <a:latin typeface="迷你简菱心" panose="02010609000101010101" pitchFamily="49" charset="-122"/>
                  <a:ea typeface="迷你简菱心" panose="02010609000101010101" pitchFamily="49" charset="-122"/>
                </a:rPr>
                <a:t>核心</a:t>
              </a:r>
              <a:endParaRPr lang="en-US" altLang="zh-CN" sz="2800" b="1" dirty="0">
                <a:solidFill>
                  <a:srgbClr val="E10314"/>
                </a:solidFill>
                <a:latin typeface="迷你简菱心" panose="02010609000101010101" pitchFamily="49" charset="-122"/>
                <a:ea typeface="迷你简菱心" panose="02010609000101010101" pitchFamily="49" charset="-122"/>
              </a:endParaRPr>
            </a:p>
            <a:p>
              <a:r>
                <a:rPr lang="zh-CN" altLang="en-US" sz="2800" b="1" dirty="0">
                  <a:solidFill>
                    <a:srgbClr val="E10314"/>
                  </a:solidFill>
                  <a:latin typeface="迷你简菱心" panose="02010609000101010101" pitchFamily="49" charset="-122"/>
                  <a:ea typeface="迷你简菱心" panose="02010609000101010101" pitchFamily="49" charset="-122"/>
                </a:rPr>
                <a:t>技术</a:t>
              </a:r>
            </a:p>
          </p:txBody>
        </p:sp>
      </p:grpSp>
      <p:sp>
        <p:nvSpPr>
          <p:cNvPr id="55" name="文本框 54">
            <a:extLst>
              <a:ext uri="{FF2B5EF4-FFF2-40B4-BE49-F238E27FC236}">
                <a16:creationId xmlns:a16="http://schemas.microsoft.com/office/drawing/2014/main" id="{D5AE248E-B377-4797-2F56-AD0780F18508}"/>
              </a:ext>
            </a:extLst>
          </p:cNvPr>
          <p:cNvSpPr txBox="1"/>
          <p:nvPr/>
        </p:nvSpPr>
        <p:spPr>
          <a:xfrm>
            <a:off x="923152" y="1822279"/>
            <a:ext cx="2668146" cy="1631216"/>
          </a:xfrm>
          <a:prstGeom prst="rect">
            <a:avLst/>
          </a:prstGeom>
          <a:noFill/>
          <a:effectLst/>
        </p:spPr>
        <p:txBody>
          <a:bodyPr wrap="square" rtlCol="0">
            <a:spAutoFit/>
          </a:bodyPr>
          <a:lstStyle/>
          <a:p>
            <a:r>
              <a:rPr lang="zh-CN" altLang="en-US" sz="2000" b="1" dirty="0">
                <a:solidFill>
                  <a:srgbClr val="FF0000"/>
                </a:solidFill>
                <a:latin typeface="冬青黑体简体中文 W3" panose="020B0300000000000000" pitchFamily="34" charset="-122"/>
                <a:ea typeface="冬青黑体简体中文 W3" panose="020B0300000000000000" pitchFamily="34" charset="-122"/>
              </a:rPr>
              <a:t>后端：</a:t>
            </a:r>
            <a:endParaRPr lang="en-US" altLang="zh-CN" sz="2000" b="1" dirty="0">
              <a:solidFill>
                <a:srgbClr val="FF0000"/>
              </a:solidFill>
              <a:latin typeface="冬青黑体简体中文 W3" panose="020B0300000000000000" pitchFamily="34" charset="-122"/>
              <a:ea typeface="冬青黑体简体中文 W3" panose="020B0300000000000000" pitchFamily="34" charset="-122"/>
            </a:endParaRPr>
          </a:p>
          <a:p>
            <a:endParaRPr lang="en-US" altLang="zh-CN"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a:p>
            <a:r>
              <a:rPr lang="zh-CN" altLang="en-US"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采用</a:t>
            </a:r>
            <a:r>
              <a:rPr lang="zh-CN" altLang="en-US" sz="2000" dirty="0">
                <a:solidFill>
                  <a:srgbClr val="FF0000"/>
                </a:solidFill>
                <a:latin typeface="冬青黑体简体中文 W3" panose="020B0300000000000000" pitchFamily="34" charset="-122"/>
                <a:ea typeface="冬青黑体简体中文 W3" panose="020B0300000000000000" pitchFamily="34" charset="-122"/>
              </a:rPr>
              <a:t>高性能</a:t>
            </a:r>
            <a:r>
              <a:rPr lang="zh-CN" altLang="en-US"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的 </a:t>
            </a:r>
            <a:r>
              <a:rPr lang="en-US" altLang="zh-CN"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Django </a:t>
            </a:r>
            <a:r>
              <a:rPr lang="zh-CN" altLang="en-US"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框架，高并发下响应</a:t>
            </a:r>
            <a:r>
              <a:rPr lang="zh-CN" altLang="en-US" sz="2000" dirty="0">
                <a:solidFill>
                  <a:srgbClr val="FF0000"/>
                </a:solidFill>
                <a:latin typeface="冬青黑体简体中文 W3" panose="020B0300000000000000" pitchFamily="34" charset="-122"/>
                <a:ea typeface="冬青黑体简体中文 W3" panose="020B0300000000000000" pitchFamily="34" charset="-122"/>
              </a:rPr>
              <a:t>游刃有余</a:t>
            </a:r>
            <a:r>
              <a:rPr lang="zh-CN" altLang="en-US"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56" name="文本框 55">
            <a:extLst>
              <a:ext uri="{FF2B5EF4-FFF2-40B4-BE49-F238E27FC236}">
                <a16:creationId xmlns:a16="http://schemas.microsoft.com/office/drawing/2014/main" id="{DDDB3AD5-7B4B-F7BE-23C9-9634D012658F}"/>
              </a:ext>
            </a:extLst>
          </p:cNvPr>
          <p:cNvSpPr txBox="1"/>
          <p:nvPr/>
        </p:nvSpPr>
        <p:spPr>
          <a:xfrm>
            <a:off x="976117" y="4636282"/>
            <a:ext cx="2943010" cy="1938992"/>
          </a:xfrm>
          <a:prstGeom prst="rect">
            <a:avLst/>
          </a:prstGeom>
          <a:noFill/>
          <a:effectLst/>
        </p:spPr>
        <p:txBody>
          <a:bodyPr wrap="square" rtlCol="0">
            <a:spAutoFit/>
          </a:bodyPr>
          <a:lstStyle/>
          <a:p>
            <a:r>
              <a:rPr lang="zh-CN" altLang="en-US" sz="2000" b="1" dirty="0">
                <a:solidFill>
                  <a:srgbClr val="FF0000"/>
                </a:solidFill>
                <a:latin typeface="冬青黑体简体中文 W3" panose="020B0300000000000000" pitchFamily="34" charset="-122"/>
                <a:ea typeface="冬青黑体简体中文 W3" panose="020B0300000000000000" pitchFamily="34" charset="-122"/>
              </a:rPr>
              <a:t>数据：</a:t>
            </a:r>
            <a:endParaRPr lang="en-US" altLang="zh-CN" sz="2000" b="1" dirty="0">
              <a:solidFill>
                <a:srgbClr val="FF0000"/>
              </a:solidFill>
              <a:latin typeface="冬青黑体简体中文 W3" panose="020B0300000000000000" pitchFamily="34" charset="-122"/>
              <a:ea typeface="冬青黑体简体中文 W3" panose="020B0300000000000000" pitchFamily="34" charset="-122"/>
            </a:endParaRPr>
          </a:p>
          <a:p>
            <a:endParaRPr lang="en-US" altLang="zh-CN"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a:p>
            <a:r>
              <a:rPr lang="zh-CN" altLang="en-US"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利用</a:t>
            </a:r>
            <a:r>
              <a:rPr lang="zh-CN" altLang="en-US" sz="2000" dirty="0">
                <a:solidFill>
                  <a:srgbClr val="FF0000"/>
                </a:solidFill>
                <a:latin typeface="冬青黑体简体中文 W3" panose="020B0300000000000000" pitchFamily="34" charset="-122"/>
                <a:ea typeface="冬青黑体简体中文 W3" panose="020B0300000000000000" pitchFamily="34" charset="-122"/>
              </a:rPr>
              <a:t>多种爬虫技术</a:t>
            </a:r>
            <a:r>
              <a:rPr lang="zh-CN" altLang="en-US"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收集数据，保障数据质量。</a:t>
            </a:r>
            <a:r>
              <a:rPr lang="zh-CN" altLang="en-US" sz="2000" dirty="0">
                <a:solidFill>
                  <a:srgbClr val="FF0000"/>
                </a:solidFill>
                <a:latin typeface="冬青黑体简体中文 W3" panose="020B0300000000000000" pitchFamily="34" charset="-122"/>
                <a:ea typeface="冬青黑体简体中文 W3" panose="020B0300000000000000" pitchFamily="34" charset="-122"/>
              </a:rPr>
              <a:t>多种数据库联合存储</a:t>
            </a:r>
            <a:r>
              <a:rPr lang="zh-CN" altLang="en-US"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，保障数据安全。</a:t>
            </a:r>
            <a:endParaRPr lang="en-US" altLang="zh-CN" sz="20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57" name="文本框 56">
            <a:extLst>
              <a:ext uri="{FF2B5EF4-FFF2-40B4-BE49-F238E27FC236}">
                <a16:creationId xmlns:a16="http://schemas.microsoft.com/office/drawing/2014/main" id="{310D6982-8069-5037-40AF-2F299E7B6A3B}"/>
              </a:ext>
            </a:extLst>
          </p:cNvPr>
          <p:cNvSpPr txBox="1"/>
          <p:nvPr/>
        </p:nvSpPr>
        <p:spPr>
          <a:xfrm>
            <a:off x="8498637" y="4242207"/>
            <a:ext cx="3322090" cy="1631216"/>
          </a:xfrm>
          <a:prstGeom prst="rect">
            <a:avLst/>
          </a:prstGeom>
          <a:noFill/>
          <a:effectLst/>
        </p:spPr>
        <p:txBody>
          <a:bodyPr wrap="square" rtlCol="0">
            <a:spAutoFit/>
          </a:bodyPr>
          <a:lstStyle/>
          <a:p>
            <a:r>
              <a:rPr lang="zh-CN" altLang="en-US" sz="2000" b="1" dirty="0">
                <a:solidFill>
                  <a:srgbClr val="FF0000"/>
                </a:solidFill>
                <a:latin typeface="冬青黑体简体中文 W3" panose="020B0300000000000000" pitchFamily="34" charset="-122"/>
                <a:ea typeface="冬青黑体简体中文 W3" panose="020B0300000000000000" pitchFamily="34" charset="-122"/>
              </a:rPr>
              <a:t>前端：</a:t>
            </a:r>
            <a:endParaRPr lang="en-US" altLang="zh-CN" sz="2000" b="1" dirty="0">
              <a:solidFill>
                <a:srgbClr val="FF0000"/>
              </a:solidFill>
              <a:latin typeface="冬青黑体简体中文 W3" panose="020B0300000000000000" pitchFamily="34" charset="-122"/>
              <a:ea typeface="冬青黑体简体中文 W3" panose="020B0300000000000000" pitchFamily="34" charset="-122"/>
            </a:endParaRPr>
          </a:p>
          <a:p>
            <a:endParaRPr lang="en-US" altLang="zh-CN" sz="2000" b="1" dirty="0">
              <a:solidFill>
                <a:srgbClr val="FF0000"/>
              </a:solidFill>
              <a:latin typeface="冬青黑体简体中文 W3" panose="020B0300000000000000" pitchFamily="34" charset="-122"/>
              <a:ea typeface="冬青黑体简体中文 W3" panose="020B0300000000000000" pitchFamily="34" charset="-122"/>
            </a:endParaRPr>
          </a:p>
          <a:p>
            <a:r>
              <a:rPr lang="zh-CN" altLang="en-US" sz="2000" dirty="0">
                <a:latin typeface="冬青黑体简体中文 W3" panose="020B0300000000000000" pitchFamily="34" charset="-122"/>
                <a:ea typeface="冬青黑体简体中文 W3" panose="020B0300000000000000" pitchFamily="34" charset="-122"/>
              </a:rPr>
              <a:t>原生的 </a:t>
            </a:r>
            <a:r>
              <a:rPr lang="en-US" altLang="zh-CN" sz="2000" dirty="0">
                <a:latin typeface="冬青黑体简体中文 W3" panose="020B0300000000000000" pitchFamily="34" charset="-122"/>
                <a:ea typeface="冬青黑体简体中文 W3" panose="020B0300000000000000" pitchFamily="34" charset="-122"/>
              </a:rPr>
              <a:t>JavaScript </a:t>
            </a:r>
            <a:r>
              <a:rPr lang="zh-CN" altLang="en-US" sz="2000" dirty="0">
                <a:latin typeface="冬青黑体简体中文 W3" panose="020B0300000000000000" pitchFamily="34" charset="-122"/>
                <a:ea typeface="冬青黑体简体中文 W3" panose="020B0300000000000000" pitchFamily="34" charset="-122"/>
              </a:rPr>
              <a:t>、</a:t>
            </a:r>
            <a:r>
              <a:rPr lang="en-US" altLang="zh-CN" sz="2000" dirty="0">
                <a:latin typeface="冬青黑体简体中文 W3" panose="020B0300000000000000" pitchFamily="34" charset="-122"/>
                <a:ea typeface="冬青黑体简体中文 W3" panose="020B0300000000000000" pitchFamily="34" charset="-122"/>
              </a:rPr>
              <a:t>Html5</a:t>
            </a:r>
            <a:r>
              <a:rPr lang="zh-CN" altLang="en-US" sz="2000" dirty="0">
                <a:latin typeface="冬青黑体简体中文 W3" panose="020B0300000000000000" pitchFamily="34" charset="-122"/>
                <a:ea typeface="冬青黑体简体中文 W3" panose="020B0300000000000000" pitchFamily="34" charset="-122"/>
              </a:rPr>
              <a:t>、</a:t>
            </a:r>
            <a:r>
              <a:rPr lang="en-US" altLang="zh-CN" sz="2000" dirty="0">
                <a:latin typeface="冬青黑体简体中文 W3" panose="020B0300000000000000" pitchFamily="34" charset="-122"/>
                <a:ea typeface="冬青黑体简体中文 W3" panose="020B0300000000000000" pitchFamily="34" charset="-122"/>
              </a:rPr>
              <a:t>CSS3 </a:t>
            </a:r>
            <a:r>
              <a:rPr lang="zh-CN" altLang="en-US" sz="2000" dirty="0">
                <a:latin typeface="冬青黑体简体中文 W3" panose="020B0300000000000000" pitchFamily="34" charset="-122"/>
                <a:ea typeface="冬青黑体简体中文 W3" panose="020B0300000000000000" pitchFamily="34" charset="-122"/>
              </a:rPr>
              <a:t>及微信官方的 </a:t>
            </a:r>
            <a:r>
              <a:rPr lang="en-US" altLang="zh-CN" sz="2000" dirty="0">
                <a:latin typeface="冬青黑体简体中文 W3" panose="020B0300000000000000" pitchFamily="34" charset="-122"/>
                <a:ea typeface="冬青黑体简体中文 W3" panose="020B0300000000000000" pitchFamily="34" charset="-122"/>
              </a:rPr>
              <a:t>WXML</a:t>
            </a:r>
            <a:r>
              <a:rPr lang="zh-CN" altLang="en-US" sz="2000" dirty="0">
                <a:latin typeface="冬青黑体简体中文 W3" panose="020B0300000000000000" pitchFamily="34" charset="-122"/>
                <a:ea typeface="冬青黑体简体中文 W3" panose="020B0300000000000000" pitchFamily="34" charset="-122"/>
              </a:rPr>
              <a:t>、</a:t>
            </a:r>
            <a:r>
              <a:rPr lang="en-US" altLang="zh-CN" sz="2000" dirty="0">
                <a:latin typeface="冬青黑体简体中文 W3" panose="020B0300000000000000" pitchFamily="34" charset="-122"/>
                <a:ea typeface="冬青黑体简体中文 W3" panose="020B0300000000000000" pitchFamily="34" charset="-122"/>
              </a:rPr>
              <a:t>WXSS</a:t>
            </a:r>
            <a:r>
              <a:rPr lang="zh-CN" altLang="en-US" sz="2000" dirty="0">
                <a:latin typeface="冬青黑体简体中文 W3" panose="020B0300000000000000" pitchFamily="34" charset="-122"/>
                <a:ea typeface="冬青黑体简体中文 W3" panose="020B0300000000000000" pitchFamily="34" charset="-122"/>
              </a:rPr>
              <a:t>，</a:t>
            </a:r>
            <a:r>
              <a:rPr lang="zh-CN" altLang="en-US" sz="2000" dirty="0">
                <a:solidFill>
                  <a:srgbClr val="FF0000"/>
                </a:solidFill>
                <a:latin typeface="冬青黑体简体中文 W3" panose="020B0300000000000000" pitchFamily="34" charset="-122"/>
                <a:ea typeface="冬青黑体简体中文 W3" panose="020B0300000000000000" pitchFamily="34" charset="-122"/>
              </a:rPr>
              <a:t>设计出众</a:t>
            </a:r>
            <a:r>
              <a:rPr lang="zh-CN" altLang="en-US" sz="2000" dirty="0">
                <a:latin typeface="冬青黑体简体中文 W3" panose="020B0300000000000000" pitchFamily="34" charset="-122"/>
                <a:ea typeface="冬青黑体简体中文 W3" panose="020B0300000000000000" pitchFamily="34" charset="-122"/>
              </a:rPr>
              <a:t>。</a:t>
            </a:r>
            <a:endParaRPr lang="en-US" altLang="zh-CN" sz="2000" dirty="0">
              <a:latin typeface="冬青黑体简体中文 W3" panose="020B0300000000000000" pitchFamily="34" charset="-122"/>
              <a:ea typeface="冬青黑体简体中文 W3" panose="020B0300000000000000" pitchFamily="34" charset="-122"/>
            </a:endParaRPr>
          </a:p>
        </p:txBody>
      </p:sp>
    </p:spTree>
    <p:extLst>
      <p:ext uri="{BB962C8B-B14F-4D97-AF65-F5344CB8AC3E}">
        <p14:creationId xmlns:p14="http://schemas.microsoft.com/office/powerpoint/2010/main" val="372323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750"/>
                                        <p:tgtEl>
                                          <p:spTgt spid="31"/>
                                        </p:tgtEl>
                                      </p:cBhvr>
                                    </p:animEffect>
                                  </p:childTnLst>
                                </p:cTn>
                              </p:par>
                            </p:childTnLst>
                          </p:cTn>
                        </p:par>
                        <p:par>
                          <p:cTn id="8" fill="hold">
                            <p:stCondLst>
                              <p:cond delay="75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750"/>
                                        <p:tgtEl>
                                          <p:spTgt spid="33"/>
                                        </p:tgtEl>
                                      </p:cBhvr>
                                    </p:animEffect>
                                    <p:anim calcmode="lin" valueType="num">
                                      <p:cBhvr>
                                        <p:cTn id="17" dur="750" fill="hold"/>
                                        <p:tgtEl>
                                          <p:spTgt spid="33"/>
                                        </p:tgtEl>
                                        <p:attrNameLst>
                                          <p:attrName>ppt_x</p:attrName>
                                        </p:attrNameLst>
                                      </p:cBhvr>
                                      <p:tavLst>
                                        <p:tav tm="0">
                                          <p:val>
                                            <p:strVal val="#ppt_x"/>
                                          </p:val>
                                        </p:tav>
                                        <p:tav tm="100000">
                                          <p:val>
                                            <p:strVal val="#ppt_x"/>
                                          </p:val>
                                        </p:tav>
                                      </p:tavLst>
                                    </p:anim>
                                    <p:anim calcmode="lin" valueType="num">
                                      <p:cBhvr>
                                        <p:cTn id="18" dur="750" fill="hold"/>
                                        <p:tgtEl>
                                          <p:spTgt spid="33"/>
                                        </p:tgtEl>
                                        <p:attrNameLst>
                                          <p:attrName>ppt_y</p:attrName>
                                        </p:attrNameLst>
                                      </p:cBhvr>
                                      <p:tavLst>
                                        <p:tav tm="0">
                                          <p:val>
                                            <p:strVal val="#ppt_y+.1"/>
                                          </p:val>
                                        </p:tav>
                                        <p:tav tm="100000">
                                          <p:val>
                                            <p:strVal val="#ppt_y"/>
                                          </p:val>
                                        </p:tav>
                                      </p:tavLst>
                                    </p:anim>
                                  </p:childTnLst>
                                </p:cTn>
                              </p:par>
                              <p:par>
                                <p:cTn id="19" presetID="53" presetClass="entr" presetSubtype="16"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1000" fill="hold"/>
                                        <p:tgtEl>
                                          <p:spTgt spid="52"/>
                                        </p:tgtEl>
                                        <p:attrNameLst>
                                          <p:attrName>ppt_w</p:attrName>
                                        </p:attrNameLst>
                                      </p:cBhvr>
                                      <p:tavLst>
                                        <p:tav tm="0">
                                          <p:val>
                                            <p:fltVal val="0"/>
                                          </p:val>
                                        </p:tav>
                                        <p:tav tm="100000">
                                          <p:val>
                                            <p:strVal val="#ppt_w"/>
                                          </p:val>
                                        </p:tav>
                                      </p:tavLst>
                                    </p:anim>
                                    <p:anim calcmode="lin" valueType="num">
                                      <p:cBhvr>
                                        <p:cTn id="22" dur="1000" fill="hold"/>
                                        <p:tgtEl>
                                          <p:spTgt spid="52"/>
                                        </p:tgtEl>
                                        <p:attrNameLst>
                                          <p:attrName>ppt_h</p:attrName>
                                        </p:attrNameLst>
                                      </p:cBhvr>
                                      <p:tavLst>
                                        <p:tav tm="0">
                                          <p:val>
                                            <p:fltVal val="0"/>
                                          </p:val>
                                        </p:tav>
                                        <p:tav tm="100000">
                                          <p:val>
                                            <p:strVal val="#ppt_h"/>
                                          </p:val>
                                        </p:tav>
                                      </p:tavLst>
                                    </p:anim>
                                    <p:animEffect transition="in" filter="fade">
                                      <p:cBhvr>
                                        <p:cTn id="23" dur="1000"/>
                                        <p:tgtEl>
                                          <p:spTgt spid="52"/>
                                        </p:tgtEl>
                                      </p:cBhvr>
                                    </p:animEffect>
                                  </p:childTnLst>
                                </p:cTn>
                              </p:par>
                            </p:childTnLst>
                          </p:cTn>
                        </p:par>
                        <p:par>
                          <p:cTn id="24" fill="hold">
                            <p:stCondLst>
                              <p:cond delay="1850"/>
                            </p:stCondLst>
                            <p:childTnLst>
                              <p:par>
                                <p:cTn id="25" presetID="2" presetClass="entr" presetSubtype="4"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1+#ppt_w/2"/>
                                          </p:val>
                                        </p:tav>
                                        <p:tav tm="100000">
                                          <p:val>
                                            <p:strVal val="#ppt_x"/>
                                          </p:val>
                                        </p:tav>
                                      </p:tavLst>
                                    </p:anim>
                                    <p:anim calcmode="lin" valueType="num">
                                      <p:cBhvr additive="base">
                                        <p:cTn id="36" dur="500" fill="hold"/>
                                        <p:tgtEl>
                                          <p:spTgt spid="47"/>
                                        </p:tgtEl>
                                        <p:attrNameLst>
                                          <p:attrName>ppt_y</p:attrName>
                                        </p:attrNameLst>
                                      </p:cBhvr>
                                      <p:tavLst>
                                        <p:tav tm="0">
                                          <p:val>
                                            <p:strVal val="#ppt_y"/>
                                          </p:val>
                                        </p:tav>
                                        <p:tav tm="100000">
                                          <p:val>
                                            <p:strVal val="#ppt_y"/>
                                          </p:val>
                                        </p:tav>
                                      </p:tavLst>
                                    </p:anim>
                                  </p:childTnLst>
                                </p:cTn>
                              </p:par>
                            </p:childTnLst>
                          </p:cTn>
                        </p:par>
                        <p:par>
                          <p:cTn id="37" fill="hold">
                            <p:stCondLst>
                              <p:cond delay="2350"/>
                            </p:stCondLst>
                            <p:childTnLst>
                              <p:par>
                                <p:cTn id="38" presetID="22" presetClass="entr" presetSubtype="2"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right)">
                                      <p:cBhvr>
                                        <p:cTn id="40" dur="500"/>
                                        <p:tgtEl>
                                          <p:spTgt spid="34"/>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par>
                          <p:cTn id="47" fill="hold">
                            <p:stCondLst>
                              <p:cond delay="2850"/>
                            </p:stCondLst>
                            <p:childTnLst>
                              <p:par>
                                <p:cTn id="48" presetID="10" presetClass="entr" presetSubtype="0"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6" grpId="0" animBg="1"/>
      <p:bldP spid="55" grpId="0"/>
      <p:bldP spid="56" grpId="0"/>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B45CDF7-A018-E576-5058-DFF58662E125}"/>
              </a:ext>
            </a:extLst>
          </p:cNvPr>
          <p:cNvSpPr/>
          <p:nvPr/>
        </p:nvSpPr>
        <p:spPr>
          <a:xfrm>
            <a:off x="0" y="0"/>
            <a:ext cx="12192000" cy="6858000"/>
          </a:xfrm>
          <a:prstGeom prst="rect">
            <a:avLst/>
          </a:prstGeom>
          <a:gradFill>
            <a:gsLst>
              <a:gs pos="36000">
                <a:schemeClr val="accent2">
                  <a:lumMod val="14000"/>
                  <a:lumOff val="86000"/>
                  <a:alpha val="0"/>
                </a:schemeClr>
              </a:gs>
              <a:gs pos="0">
                <a:schemeClr val="accent2">
                  <a:lumMod val="36000"/>
                  <a:lumOff val="64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pic>
        <p:nvPicPr>
          <p:cNvPr id="4" name="图片 3">
            <a:extLst>
              <a:ext uri="{FF2B5EF4-FFF2-40B4-BE49-F238E27FC236}">
                <a16:creationId xmlns:a16="http://schemas.microsoft.com/office/drawing/2014/main" id="{A4B3FC07-3BD3-CD13-FEF7-802615F5520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b="24947"/>
          <a:stretch/>
        </p:blipFill>
        <p:spPr>
          <a:xfrm flipH="1">
            <a:off x="4741760" y="4018475"/>
            <a:ext cx="12192000" cy="2700629"/>
          </a:xfrm>
          <a:prstGeom prst="rect">
            <a:avLst/>
          </a:prstGeom>
          <a:noFill/>
        </p:spPr>
      </p:pic>
      <p:pic>
        <p:nvPicPr>
          <p:cNvPr id="5" name="图片 4">
            <a:extLst>
              <a:ext uri="{FF2B5EF4-FFF2-40B4-BE49-F238E27FC236}">
                <a16:creationId xmlns:a16="http://schemas.microsoft.com/office/drawing/2014/main" id="{0135239E-B34D-36A9-4F6F-F1D1DF8F4FB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19367" t="12825" b="39751"/>
          <a:stretch/>
        </p:blipFill>
        <p:spPr bwMode="auto">
          <a:xfrm flipH="1">
            <a:off x="-2" y="4305783"/>
            <a:ext cx="9830765" cy="2830010"/>
          </a:xfrm>
          <a:custGeom>
            <a:avLst/>
            <a:gdLst>
              <a:gd name="connsiteX0" fmla="*/ 0 w 12192000"/>
              <a:gd name="connsiteY0" fmla="*/ 0 h 5215059"/>
              <a:gd name="connsiteX1" fmla="*/ 12192000 w 12192000"/>
              <a:gd name="connsiteY1" fmla="*/ 0 h 5215059"/>
              <a:gd name="connsiteX2" fmla="*/ 12192000 w 12192000"/>
              <a:gd name="connsiteY2" fmla="*/ 5215059 h 5215059"/>
              <a:gd name="connsiteX3" fmla="*/ 0 w 12192000"/>
              <a:gd name="connsiteY3" fmla="*/ 5215059 h 5215059"/>
            </a:gdLst>
            <a:ahLst/>
            <a:cxnLst>
              <a:cxn ang="0">
                <a:pos x="connsiteX0" y="connsiteY0"/>
              </a:cxn>
              <a:cxn ang="0">
                <a:pos x="connsiteX1" y="connsiteY1"/>
              </a:cxn>
              <a:cxn ang="0">
                <a:pos x="connsiteX2" y="connsiteY2"/>
              </a:cxn>
              <a:cxn ang="0">
                <a:pos x="connsiteX3" y="connsiteY3"/>
              </a:cxn>
            </a:cxnLst>
            <a:rect l="l" t="t" r="r" b="b"/>
            <a:pathLst>
              <a:path w="12192000" h="5215059">
                <a:moveTo>
                  <a:pt x="0" y="0"/>
                </a:moveTo>
                <a:lnTo>
                  <a:pt x="12192000" y="0"/>
                </a:lnTo>
                <a:lnTo>
                  <a:pt x="12192000" y="5215059"/>
                </a:lnTo>
                <a:lnTo>
                  <a:pt x="0" y="5215059"/>
                </a:lnTo>
                <a:close/>
              </a:path>
            </a:pathLst>
          </a:cu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7F0B68E3-14AF-2ADD-24DB-B66DAB6A46ED}"/>
              </a:ext>
            </a:extLst>
          </p:cNvPr>
          <p:cNvSpPr/>
          <p:nvPr/>
        </p:nvSpPr>
        <p:spPr>
          <a:xfrm>
            <a:off x="0" y="0"/>
            <a:ext cx="12192000" cy="6858000"/>
          </a:xfrm>
          <a:prstGeom prst="rect">
            <a:avLst/>
          </a:prstGeom>
          <a:gradFill>
            <a:gsLst>
              <a:gs pos="36000">
                <a:schemeClr val="accent2">
                  <a:lumMod val="14000"/>
                  <a:lumOff val="86000"/>
                  <a:alpha val="0"/>
                </a:schemeClr>
              </a:gs>
              <a:gs pos="0">
                <a:schemeClr val="accent2">
                  <a:lumMod val="36000"/>
                  <a:lumOff val="64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pic>
        <p:nvPicPr>
          <p:cNvPr id="7" name="图片 6" descr="卡通人物&#10;&#10;中度可信度描述已自动生成">
            <a:extLst>
              <a:ext uri="{FF2B5EF4-FFF2-40B4-BE49-F238E27FC236}">
                <a16:creationId xmlns:a16="http://schemas.microsoft.com/office/drawing/2014/main" id="{0CC0AD48-0B51-4489-5968-F5B1FEE44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12650" y="-1069446"/>
            <a:ext cx="6136618" cy="8179848"/>
          </a:xfrm>
          <a:prstGeom prst="rect">
            <a:avLst/>
          </a:prstGeom>
        </p:spPr>
      </p:pic>
      <p:grpSp>
        <p:nvGrpSpPr>
          <p:cNvPr id="8" name="图形 2100">
            <a:extLst>
              <a:ext uri="{FF2B5EF4-FFF2-40B4-BE49-F238E27FC236}">
                <a16:creationId xmlns:a16="http://schemas.microsoft.com/office/drawing/2014/main" id="{3C184EEF-C59D-CC11-9853-5CDB53DC093C}"/>
              </a:ext>
            </a:extLst>
          </p:cNvPr>
          <p:cNvGrpSpPr/>
          <p:nvPr/>
        </p:nvGrpSpPr>
        <p:grpSpPr>
          <a:xfrm rot="3619066">
            <a:off x="4113982" y="1640773"/>
            <a:ext cx="3963675" cy="3963706"/>
            <a:chOff x="4113982" y="1640773"/>
            <a:chExt cx="3963675" cy="3963706"/>
          </a:xfrm>
        </p:grpSpPr>
        <p:sp>
          <p:nvSpPr>
            <p:cNvPr id="9" name="任意多边形: 形状 8">
              <a:extLst>
                <a:ext uri="{FF2B5EF4-FFF2-40B4-BE49-F238E27FC236}">
                  <a16:creationId xmlns:a16="http://schemas.microsoft.com/office/drawing/2014/main" id="{C798FFBC-4392-C96B-57D7-A76D5069D1C8}"/>
                </a:ext>
              </a:extLst>
            </p:cNvPr>
            <p:cNvSpPr/>
            <p:nvPr/>
          </p:nvSpPr>
          <p:spPr>
            <a:xfrm>
              <a:off x="6096000" y="1640773"/>
              <a:ext cx="1981658" cy="2972533"/>
            </a:xfrm>
            <a:custGeom>
              <a:avLst/>
              <a:gdLst>
                <a:gd name="connsiteX0" fmla="*/ -395 w 1981658"/>
                <a:gd name="connsiteY0" fmla="*/ -207 h 2972533"/>
                <a:gd name="connsiteX1" fmla="*/ 1981263 w 1981658"/>
                <a:gd name="connsiteY1" fmla="*/ 1981482 h 2972533"/>
                <a:gd name="connsiteX2" fmla="*/ 1715809 w 1981658"/>
                <a:gd name="connsiteY2" fmla="*/ 2972327 h 2972533"/>
                <a:gd name="connsiteX3" fmla="*/ 874864 w 1981658"/>
                <a:gd name="connsiteY3" fmla="*/ 2486813 h 2972533"/>
                <a:gd name="connsiteX4" fmla="*/ 504936 w 1981658"/>
                <a:gd name="connsiteY4" fmla="*/ 1106224 h 2972533"/>
                <a:gd name="connsiteX5" fmla="*/ -395 w 1981658"/>
                <a:gd name="connsiteY5" fmla="*/ 970821 h 297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658" h="2972533">
                  <a:moveTo>
                    <a:pt x="-395" y="-207"/>
                  </a:moveTo>
                  <a:cubicBezTo>
                    <a:pt x="1094058" y="-207"/>
                    <a:pt x="1981263" y="887029"/>
                    <a:pt x="1981263" y="1981482"/>
                  </a:cubicBezTo>
                  <a:cubicBezTo>
                    <a:pt x="1981263" y="2329343"/>
                    <a:pt x="1889736" y="2671072"/>
                    <a:pt x="1715809" y="2972327"/>
                  </a:cubicBezTo>
                  <a:lnTo>
                    <a:pt x="874864" y="2486813"/>
                  </a:lnTo>
                  <a:cubicBezTo>
                    <a:pt x="1153948" y="2003423"/>
                    <a:pt x="988325" y="1385309"/>
                    <a:pt x="504936" y="1106224"/>
                  </a:cubicBezTo>
                  <a:cubicBezTo>
                    <a:pt x="351298" y="1017521"/>
                    <a:pt x="177010" y="970821"/>
                    <a:pt x="-395" y="970821"/>
                  </a:cubicBezTo>
                  <a:close/>
                </a:path>
              </a:pathLst>
            </a:custGeom>
            <a:gradFill>
              <a:gsLst>
                <a:gs pos="100000">
                  <a:schemeClr val="accent2"/>
                </a:gs>
                <a:gs pos="0">
                  <a:schemeClr val="accent2">
                    <a:lumMod val="20000"/>
                    <a:lumOff val="80000"/>
                  </a:schemeClr>
                </a:gs>
              </a:gsLst>
              <a:lin ang="5400000" scaled="1"/>
            </a:gradFill>
            <a:ln w="7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10" name="任意多边形: 形状 9">
              <a:extLst>
                <a:ext uri="{FF2B5EF4-FFF2-40B4-BE49-F238E27FC236}">
                  <a16:creationId xmlns:a16="http://schemas.microsoft.com/office/drawing/2014/main" id="{F04D96FF-2B5B-982A-F3A8-0B5826A51383}"/>
                </a:ext>
              </a:extLst>
            </p:cNvPr>
            <p:cNvSpPr/>
            <p:nvPr/>
          </p:nvSpPr>
          <p:spPr>
            <a:xfrm>
              <a:off x="4379811" y="4127792"/>
              <a:ext cx="3432392" cy="1476686"/>
            </a:xfrm>
            <a:custGeom>
              <a:avLst/>
              <a:gdLst>
                <a:gd name="connsiteX0" fmla="*/ 3431997 w 3432392"/>
                <a:gd name="connsiteY0" fmla="*/ 485307 h 1476686"/>
                <a:gd name="connsiteX1" fmla="*/ 724949 w 3432392"/>
                <a:gd name="connsiteY1" fmla="*/ 1210651 h 1476686"/>
                <a:gd name="connsiteX2" fmla="*/ -395 w 3432392"/>
                <a:gd name="connsiteY2" fmla="*/ 485307 h 1476686"/>
                <a:gd name="connsiteX3" fmla="*/ 840534 w 3432392"/>
                <a:gd name="connsiteY3" fmla="*/ -207 h 1476686"/>
                <a:gd name="connsiteX4" fmla="*/ 2221124 w 3432392"/>
                <a:gd name="connsiteY4" fmla="*/ 369721 h 1476686"/>
                <a:gd name="connsiteX5" fmla="*/ 2591052 w 3432392"/>
                <a:gd name="connsiteY5" fmla="*/ -207 h 147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2392" h="1476686">
                  <a:moveTo>
                    <a:pt x="3431997" y="485307"/>
                  </a:moveTo>
                  <a:cubicBezTo>
                    <a:pt x="2884759" y="1433134"/>
                    <a:pt x="1672776" y="1757881"/>
                    <a:pt x="724949" y="1210651"/>
                  </a:cubicBezTo>
                  <a:cubicBezTo>
                    <a:pt x="423694" y="1036724"/>
                    <a:pt x="173531" y="786562"/>
                    <a:pt x="-395" y="485307"/>
                  </a:cubicBezTo>
                  <a:lnTo>
                    <a:pt x="840534" y="-207"/>
                  </a:lnTo>
                  <a:cubicBezTo>
                    <a:pt x="1119620" y="483182"/>
                    <a:pt x="1737735" y="648806"/>
                    <a:pt x="2221124" y="369721"/>
                  </a:cubicBezTo>
                  <a:cubicBezTo>
                    <a:pt x="2374761" y="281018"/>
                    <a:pt x="2502349" y="153431"/>
                    <a:pt x="2591052" y="-207"/>
                  </a:cubicBezTo>
                  <a:close/>
                </a:path>
              </a:pathLst>
            </a:custGeom>
            <a:gradFill flip="none" rotWithShape="1">
              <a:gsLst>
                <a:gs pos="100000">
                  <a:schemeClr val="accent2"/>
                </a:gs>
                <a:gs pos="0">
                  <a:schemeClr val="accent2">
                    <a:lumMod val="20000"/>
                    <a:lumOff val="80000"/>
                  </a:schemeClr>
                </a:gs>
              </a:gsLst>
              <a:lin ang="10800000" scaled="1"/>
              <a:tileRect/>
            </a:gradFill>
            <a:ln w="7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11" name="任意多边形: 形状 10">
              <a:extLst>
                <a:ext uri="{FF2B5EF4-FFF2-40B4-BE49-F238E27FC236}">
                  <a16:creationId xmlns:a16="http://schemas.microsoft.com/office/drawing/2014/main" id="{9EE30FC7-7F8E-706A-CB37-D8BD29189121}"/>
                </a:ext>
              </a:extLst>
            </p:cNvPr>
            <p:cNvSpPr/>
            <p:nvPr/>
          </p:nvSpPr>
          <p:spPr>
            <a:xfrm>
              <a:off x="4113982" y="1640773"/>
              <a:ext cx="1982017" cy="2972533"/>
            </a:xfrm>
            <a:custGeom>
              <a:avLst/>
              <a:gdLst>
                <a:gd name="connsiteX0" fmla="*/ 265434 w 1982017"/>
                <a:gd name="connsiteY0" fmla="*/ 2972327 h 2972533"/>
                <a:gd name="connsiteX1" fmla="*/ 990778 w 1982017"/>
                <a:gd name="connsiteY1" fmla="*/ 265294 h 2972533"/>
                <a:gd name="connsiteX2" fmla="*/ 1981622 w 1982017"/>
                <a:gd name="connsiteY2" fmla="*/ -207 h 2972533"/>
                <a:gd name="connsiteX3" fmla="*/ 1981622 w 1982017"/>
                <a:gd name="connsiteY3" fmla="*/ 970821 h 2972533"/>
                <a:gd name="connsiteX4" fmla="*/ 970961 w 1982017"/>
                <a:gd name="connsiteY4" fmla="*/ 1981482 h 2972533"/>
                <a:gd name="connsiteX5" fmla="*/ 1106364 w 1982017"/>
                <a:gd name="connsiteY5" fmla="*/ 2486813 h 297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2017" h="2972533">
                  <a:moveTo>
                    <a:pt x="265434" y="2972327"/>
                  </a:moveTo>
                  <a:cubicBezTo>
                    <a:pt x="-281796" y="2024499"/>
                    <a:pt x="42950" y="812516"/>
                    <a:pt x="990778" y="265294"/>
                  </a:cubicBezTo>
                  <a:cubicBezTo>
                    <a:pt x="1292032" y="91360"/>
                    <a:pt x="1633762" y="-207"/>
                    <a:pt x="1981622" y="-207"/>
                  </a:cubicBezTo>
                  <a:lnTo>
                    <a:pt x="1981622" y="970821"/>
                  </a:lnTo>
                  <a:cubicBezTo>
                    <a:pt x="1423453" y="970821"/>
                    <a:pt x="970961" y="1423313"/>
                    <a:pt x="970961" y="1981482"/>
                  </a:cubicBezTo>
                  <a:cubicBezTo>
                    <a:pt x="970961" y="2158887"/>
                    <a:pt x="1017661" y="2333175"/>
                    <a:pt x="1106364" y="2486813"/>
                  </a:cubicBezTo>
                  <a:close/>
                </a:path>
              </a:pathLst>
            </a:custGeom>
            <a:gradFill>
              <a:gsLst>
                <a:gs pos="100000">
                  <a:schemeClr val="accent2"/>
                </a:gs>
                <a:gs pos="0">
                  <a:schemeClr val="accent2">
                    <a:lumMod val="20000"/>
                    <a:lumOff val="80000"/>
                  </a:schemeClr>
                </a:gs>
              </a:gsLst>
            </a:gradFill>
            <a:ln w="7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grpSp>
      <p:sp>
        <p:nvSpPr>
          <p:cNvPr id="12" name="文本框 11">
            <a:extLst>
              <a:ext uri="{FF2B5EF4-FFF2-40B4-BE49-F238E27FC236}">
                <a16:creationId xmlns:a16="http://schemas.microsoft.com/office/drawing/2014/main" id="{3FD9295E-DEAD-6BE1-763B-7C12895808A5}"/>
              </a:ext>
            </a:extLst>
          </p:cNvPr>
          <p:cNvSpPr txBox="1"/>
          <p:nvPr/>
        </p:nvSpPr>
        <p:spPr>
          <a:xfrm>
            <a:off x="510327" y="601972"/>
            <a:ext cx="578245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FE391F">
                    <a:lumMod val="50000"/>
                  </a:srgbClr>
                </a:solidFill>
                <a:latin typeface="思源宋体 CN Heavy"/>
                <a:ea typeface="思源宋体 CN Heavy"/>
              </a:rPr>
              <a:t>《</a:t>
            </a:r>
            <a:r>
              <a:rPr lang="zh-CN" altLang="en-US" sz="3600" dirty="0">
                <a:solidFill>
                  <a:srgbClr val="FE391F">
                    <a:lumMod val="50000"/>
                  </a:srgbClr>
                </a:solidFill>
                <a:latin typeface="思源宋体 CN Heavy"/>
                <a:ea typeface="思源宋体 CN Heavy"/>
              </a:rPr>
              <a:t>习语近人</a:t>
            </a:r>
            <a:r>
              <a:rPr lang="en-US" altLang="zh-CN" sz="3600" dirty="0">
                <a:solidFill>
                  <a:srgbClr val="FE391F">
                    <a:lumMod val="50000"/>
                  </a:srgbClr>
                </a:solidFill>
                <a:latin typeface="思源宋体 CN Heavy"/>
                <a:ea typeface="思源宋体 CN Heavy"/>
              </a:rPr>
              <a:t>》</a:t>
            </a:r>
            <a:r>
              <a:rPr lang="zh-CN" altLang="en-US" sz="3600" dirty="0">
                <a:solidFill>
                  <a:srgbClr val="FE391F">
                    <a:lumMod val="50000"/>
                  </a:srgbClr>
                </a:solidFill>
                <a:latin typeface="思源宋体 CN Heavy"/>
                <a:ea typeface="思源宋体 CN Heavy"/>
              </a:rPr>
              <a:t>功能介绍</a:t>
            </a:r>
            <a:endParaRPr kumimoji="0" lang="zh-CN" altLang="en-US" sz="3600" b="0" i="0" u="none" strike="noStrike" kern="1200" cap="none" spc="0" normalizeH="0" baseline="0" noProof="0" dirty="0">
              <a:ln>
                <a:noFill/>
              </a:ln>
              <a:solidFill>
                <a:srgbClr val="FE391F">
                  <a:lumMod val="50000"/>
                </a:srgbClr>
              </a:solidFill>
              <a:effectLst/>
              <a:uLnTx/>
              <a:uFillTx/>
              <a:latin typeface="思源宋体 CN Heavy"/>
              <a:ea typeface="思源宋体 CN Heavy"/>
              <a:cs typeface="+mn-cs"/>
            </a:endParaRPr>
          </a:p>
        </p:txBody>
      </p:sp>
      <p:sp>
        <p:nvSpPr>
          <p:cNvPr id="13" name="矩形: 圆角 12">
            <a:extLst>
              <a:ext uri="{FF2B5EF4-FFF2-40B4-BE49-F238E27FC236}">
                <a16:creationId xmlns:a16="http://schemas.microsoft.com/office/drawing/2014/main" id="{18E6499B-92A0-398B-6EE9-9A1EEF0E2275}"/>
              </a:ext>
            </a:extLst>
          </p:cNvPr>
          <p:cNvSpPr/>
          <p:nvPr/>
        </p:nvSpPr>
        <p:spPr>
          <a:xfrm>
            <a:off x="481534" y="1731462"/>
            <a:ext cx="3115671" cy="1641865"/>
          </a:xfrm>
          <a:prstGeom prst="roundRect">
            <a:avLst>
              <a:gd name="adj" fmla="val 50000"/>
            </a:avLst>
          </a:prstGeom>
          <a:solidFill>
            <a:schemeClr val="bg1"/>
          </a:solidFill>
          <a:ln w="12700">
            <a:solidFill>
              <a:schemeClr val="accent1">
                <a:lumMod val="75000"/>
                <a:alpha val="50000"/>
              </a:schemeClr>
            </a:solidFill>
          </a:ln>
          <a:effectLst>
            <a:outerShdw blurRad="419100" dist="215900" dir="2700000" sx="98000" sy="98000" algn="tl" rotWithShape="0">
              <a:schemeClr val="accent2">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rgbClr val="FF0000"/>
                </a:solidFill>
                <a:latin typeface="宋体" panose="02010600030101010101" pitchFamily="2" charset="-122"/>
                <a:ea typeface="宋体" panose="02010600030101010101" pitchFamily="2" charset="-122"/>
              </a:rPr>
              <a:t>每日推送</a:t>
            </a:r>
            <a:r>
              <a:rPr lang="zh-CN" altLang="en-US" sz="2200" b="1" dirty="0">
                <a:solidFill>
                  <a:schemeClr val="tx1"/>
                </a:solidFill>
                <a:latin typeface="宋体" panose="02010600030101010101" pitchFamily="2" charset="-122"/>
                <a:ea typeface="宋体" panose="02010600030101010101" pitchFamily="2" charset="-122"/>
              </a:rPr>
              <a:t>一句习近平总书记的金句</a:t>
            </a:r>
            <a:endParaRPr kumimoji="0" lang="zh-CN" altLang="en-US" sz="22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grpSp>
        <p:nvGrpSpPr>
          <p:cNvPr id="18" name="组合 17">
            <a:extLst>
              <a:ext uri="{FF2B5EF4-FFF2-40B4-BE49-F238E27FC236}">
                <a16:creationId xmlns:a16="http://schemas.microsoft.com/office/drawing/2014/main" id="{49CEE64A-69AD-216C-10DF-A6AE6FA89496}"/>
              </a:ext>
            </a:extLst>
          </p:cNvPr>
          <p:cNvGrpSpPr/>
          <p:nvPr/>
        </p:nvGrpSpPr>
        <p:grpSpPr>
          <a:xfrm rot="3619066">
            <a:off x="4484884" y="1880018"/>
            <a:ext cx="3220626" cy="3179253"/>
            <a:chOff x="3965196" y="1854464"/>
            <a:chExt cx="3736547" cy="3688548"/>
          </a:xfrm>
        </p:grpSpPr>
        <p:sp>
          <p:nvSpPr>
            <p:cNvPr id="19" name="文本框 18">
              <a:extLst>
                <a:ext uri="{FF2B5EF4-FFF2-40B4-BE49-F238E27FC236}">
                  <a16:creationId xmlns:a16="http://schemas.microsoft.com/office/drawing/2014/main" id="{E9248CF5-CFCA-13E0-DF01-5411630B246A}"/>
                </a:ext>
              </a:extLst>
            </p:cNvPr>
            <p:cNvSpPr txBox="1"/>
            <p:nvPr/>
          </p:nvSpPr>
          <p:spPr>
            <a:xfrm>
              <a:off x="4490257" y="2213954"/>
              <a:ext cx="3211486" cy="3211486"/>
            </a:xfrm>
            <a:prstGeom prst="rect">
              <a:avLst/>
            </a:prstGeom>
            <a:noFill/>
          </p:spPr>
          <p:txBody>
            <a:bodyPr wrap="square" rtlCol="0">
              <a:prstTxWarp prst="textArchUp">
                <a:avLst>
                  <a:gd name="adj" fmla="val 11043662"/>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391F">
                      <a:lumMod val="50000"/>
                    </a:srgbClr>
                  </a:solidFill>
                  <a:effectLst/>
                  <a:uLnTx/>
                  <a:uFillTx/>
                  <a:latin typeface="思源宋体 CN Heavy"/>
                  <a:ea typeface="思源宋体 CN Heavy"/>
                  <a:cs typeface="+mn-cs"/>
                </a:rPr>
                <a:t>每日习语</a:t>
              </a:r>
            </a:p>
          </p:txBody>
        </p:sp>
        <p:sp>
          <p:nvSpPr>
            <p:cNvPr id="20" name="文本框 19">
              <a:extLst>
                <a:ext uri="{FF2B5EF4-FFF2-40B4-BE49-F238E27FC236}">
                  <a16:creationId xmlns:a16="http://schemas.microsoft.com/office/drawing/2014/main" id="{676AC158-90C8-1D27-49E5-64D18050B42E}"/>
                </a:ext>
              </a:extLst>
            </p:cNvPr>
            <p:cNvSpPr txBox="1"/>
            <p:nvPr/>
          </p:nvSpPr>
          <p:spPr>
            <a:xfrm>
              <a:off x="4155672" y="1854464"/>
              <a:ext cx="3490688" cy="3490689"/>
            </a:xfrm>
            <a:prstGeom prst="rect">
              <a:avLst/>
            </a:prstGeom>
            <a:noFill/>
          </p:spPr>
          <p:txBody>
            <a:bodyPr wrap="square" rtlCol="0">
              <a:prstTxWarp prst="textArchDown">
                <a:avLst>
                  <a:gd name="adj" fmla="val 11475928"/>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391F">
                      <a:lumMod val="50000"/>
                    </a:srgbClr>
                  </a:solidFill>
                  <a:effectLst/>
                  <a:uLnTx/>
                  <a:uFillTx/>
                  <a:latin typeface="思源宋体 CN Heavy"/>
                  <a:ea typeface="思源宋体 CN Heavy"/>
                  <a:cs typeface="+mn-cs"/>
                </a:rPr>
                <a:t>教育文汇</a:t>
              </a:r>
            </a:p>
          </p:txBody>
        </p:sp>
        <p:sp>
          <p:nvSpPr>
            <p:cNvPr id="21" name="文本框 20">
              <a:extLst>
                <a:ext uri="{FF2B5EF4-FFF2-40B4-BE49-F238E27FC236}">
                  <a16:creationId xmlns:a16="http://schemas.microsoft.com/office/drawing/2014/main" id="{60B2249E-9E96-AB71-67CC-86D69C6FD0CC}"/>
                </a:ext>
              </a:extLst>
            </p:cNvPr>
            <p:cNvSpPr txBox="1"/>
            <p:nvPr/>
          </p:nvSpPr>
          <p:spPr>
            <a:xfrm>
              <a:off x="3965196" y="2067366"/>
              <a:ext cx="3475646" cy="3475646"/>
            </a:xfrm>
            <a:prstGeom prst="rect">
              <a:avLst/>
            </a:prstGeom>
            <a:noFill/>
          </p:spPr>
          <p:txBody>
            <a:bodyPr wrap="square" rtlCol="0">
              <a:prstTxWarp prst="textArchDown">
                <a:avLst>
                  <a:gd name="adj" fmla="val 3933020"/>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391F">
                      <a:lumMod val="50000"/>
                    </a:srgbClr>
                  </a:solidFill>
                  <a:effectLst/>
                  <a:uLnTx/>
                  <a:uFillTx/>
                  <a:latin typeface="思源宋体 CN Heavy"/>
                  <a:ea typeface="思源宋体 CN Heavy"/>
                  <a:cs typeface="+mn-cs"/>
                </a:rPr>
                <a:t>实时新闻</a:t>
              </a:r>
              <a:endParaRPr kumimoji="0" lang="en-US" altLang="zh-CN" sz="2400" b="0" i="0" u="none" strike="noStrike" kern="1200" cap="none" spc="0" normalizeH="0" baseline="0" noProof="0" dirty="0">
                <a:ln>
                  <a:noFill/>
                </a:ln>
                <a:solidFill>
                  <a:srgbClr val="FE391F">
                    <a:lumMod val="50000"/>
                  </a:srgbClr>
                </a:solidFill>
                <a:effectLst/>
                <a:uLnTx/>
                <a:uFillTx/>
                <a:latin typeface="思源宋体 CN Heavy"/>
                <a:ea typeface="思源宋体 CN Heavy"/>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E391F">
                    <a:lumMod val="50000"/>
                  </a:srgbClr>
                </a:solidFill>
                <a:effectLst/>
                <a:uLnTx/>
                <a:uFillTx/>
                <a:latin typeface="思源宋体 CN Heavy"/>
                <a:ea typeface="思源宋体 CN Heavy"/>
                <a:cs typeface="+mn-cs"/>
              </a:endParaRPr>
            </a:p>
          </p:txBody>
        </p:sp>
      </p:grpSp>
      <p:sp>
        <p:nvSpPr>
          <p:cNvPr id="22" name="文本框 21">
            <a:extLst>
              <a:ext uri="{FF2B5EF4-FFF2-40B4-BE49-F238E27FC236}">
                <a16:creationId xmlns:a16="http://schemas.microsoft.com/office/drawing/2014/main" id="{8C4E75E7-A37C-84A5-E3F1-3331C9C94AD3}"/>
              </a:ext>
            </a:extLst>
          </p:cNvPr>
          <p:cNvSpPr txBox="1"/>
          <p:nvPr/>
        </p:nvSpPr>
        <p:spPr>
          <a:xfrm>
            <a:off x="5512122" y="3190232"/>
            <a:ext cx="1167757" cy="954107"/>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gradFill>
                  <a:gsLst>
                    <a:gs pos="100000">
                      <a:schemeClr val="accent1">
                        <a:lumMod val="75000"/>
                      </a:schemeClr>
                    </a:gs>
                    <a:gs pos="0">
                      <a:schemeClr val="accent1"/>
                    </a:gs>
                  </a:gsLst>
                  <a:lin ang="5400000" scaled="1"/>
                </a:gradFill>
                <a:effectLst/>
                <a:uLnTx/>
                <a:uFillTx/>
                <a:latin typeface="思源宋体 CN Heavy"/>
                <a:ea typeface="思源宋体 CN Heavy"/>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gradFill>
                  <a:gsLst>
                    <a:gs pos="100000">
                      <a:srgbClr val="FE391F">
                        <a:lumMod val="75000"/>
                      </a:srgbClr>
                    </a:gs>
                    <a:gs pos="0">
                      <a:srgbClr val="FE391F"/>
                    </a:gs>
                  </a:gsLst>
                  <a:lin ang="5400000" scaled="1"/>
                </a:gradFill>
              </a:rPr>
              <a:t>核心功能</a:t>
            </a:r>
            <a:endParaRPr kumimoji="0" lang="en-US" altLang="zh-CN" sz="2800" b="0" i="0" u="none" strike="noStrike" kern="1200" cap="none" spc="0" normalizeH="0" baseline="0" noProof="0" dirty="0">
              <a:ln>
                <a:noFill/>
              </a:ln>
              <a:gradFill>
                <a:gsLst>
                  <a:gs pos="100000">
                    <a:srgbClr val="FE391F">
                      <a:lumMod val="75000"/>
                    </a:srgbClr>
                  </a:gs>
                  <a:gs pos="0">
                    <a:srgbClr val="FE391F"/>
                  </a:gs>
                </a:gsLst>
                <a:lin ang="5400000" scaled="1"/>
              </a:gradFill>
              <a:effectLst/>
              <a:uLnTx/>
              <a:uFillTx/>
              <a:latin typeface="思源宋体 CN Heavy"/>
              <a:ea typeface="思源宋体 CN Heavy"/>
              <a:cs typeface="+mn-cs"/>
            </a:endParaRPr>
          </a:p>
        </p:txBody>
      </p:sp>
      <p:grpSp>
        <p:nvGrpSpPr>
          <p:cNvPr id="23" name="组合 22">
            <a:extLst>
              <a:ext uri="{FF2B5EF4-FFF2-40B4-BE49-F238E27FC236}">
                <a16:creationId xmlns:a16="http://schemas.microsoft.com/office/drawing/2014/main" id="{8204DEE0-B4F3-0584-8F23-BACEB7EAA03C}"/>
              </a:ext>
            </a:extLst>
          </p:cNvPr>
          <p:cNvGrpSpPr/>
          <p:nvPr/>
        </p:nvGrpSpPr>
        <p:grpSpPr>
          <a:xfrm>
            <a:off x="3012650" y="3197909"/>
            <a:ext cx="6136618" cy="3912492"/>
            <a:chOff x="3012650" y="3197909"/>
            <a:chExt cx="6136618" cy="3912492"/>
          </a:xfrm>
        </p:grpSpPr>
        <p:pic>
          <p:nvPicPr>
            <p:cNvPr id="24" name="图片 23" descr="卡通人物&#10;&#10;中度可信度描述已自动生成">
              <a:extLst>
                <a:ext uri="{FF2B5EF4-FFF2-40B4-BE49-F238E27FC236}">
                  <a16:creationId xmlns:a16="http://schemas.microsoft.com/office/drawing/2014/main" id="{59FEF017-F072-1EFB-C391-1043FA4D4BB4}"/>
                </a:ext>
              </a:extLst>
            </p:cNvPr>
            <p:cNvPicPr>
              <a:picLocks noChangeAspect="1"/>
            </p:cNvPicPr>
            <p:nvPr/>
          </p:nvPicPr>
          <p:blipFill rotWithShape="1">
            <a:blip r:embed="rId4">
              <a:extLst>
                <a:ext uri="{28A0092B-C50C-407E-A947-70E740481C1C}">
                  <a14:useLocalDpi xmlns:a14="http://schemas.microsoft.com/office/drawing/2010/main" val="0"/>
                </a:ext>
              </a:extLst>
            </a:blip>
            <a:srcRect t="61728"/>
            <a:stretch/>
          </p:blipFill>
          <p:spPr>
            <a:xfrm flipH="1">
              <a:off x="3012650" y="3979816"/>
              <a:ext cx="6136618" cy="3130585"/>
            </a:xfrm>
            <a:prstGeom prst="rect">
              <a:avLst/>
            </a:prstGeom>
          </p:spPr>
        </p:pic>
        <p:sp>
          <p:nvSpPr>
            <p:cNvPr id="25" name="文本框 24">
              <a:extLst>
                <a:ext uri="{FF2B5EF4-FFF2-40B4-BE49-F238E27FC236}">
                  <a16:creationId xmlns:a16="http://schemas.microsoft.com/office/drawing/2014/main" id="{C9B9AF82-CB5D-9096-4312-259F2D4FEE32}"/>
                </a:ext>
              </a:extLst>
            </p:cNvPr>
            <p:cNvSpPr txBox="1"/>
            <p:nvPr/>
          </p:nvSpPr>
          <p:spPr>
            <a:xfrm>
              <a:off x="5512122" y="3197909"/>
              <a:ext cx="116775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gradFill>
                    <a:gsLst>
                      <a:gs pos="100000">
                        <a:srgbClr val="FAD77E"/>
                      </a:gs>
                      <a:gs pos="0">
                        <a:srgbClr val="FAD77E">
                          <a:lumMod val="60000"/>
                          <a:lumOff val="40000"/>
                        </a:srgbClr>
                      </a:gs>
                    </a:gsLst>
                    <a:lin ang="5400000" scaled="1"/>
                  </a:gradFill>
                  <a:latin typeface="思源宋体 CN Heavy"/>
                  <a:ea typeface="思源宋体 CN Heavy"/>
                </a:rPr>
                <a:t>核心功能</a:t>
              </a:r>
              <a:endParaRPr kumimoji="0" lang="en-US" altLang="zh-CN" sz="2800" b="0" i="0" u="none" strike="noStrike" kern="1200" cap="none" spc="0" normalizeH="0" baseline="0" noProof="0" dirty="0">
                <a:ln>
                  <a:noFill/>
                </a:ln>
                <a:gradFill>
                  <a:gsLst>
                    <a:gs pos="100000">
                      <a:srgbClr val="FAD77E"/>
                    </a:gs>
                    <a:gs pos="0">
                      <a:srgbClr val="FAD77E">
                        <a:lumMod val="60000"/>
                        <a:lumOff val="40000"/>
                      </a:srgbClr>
                    </a:gs>
                  </a:gsLst>
                  <a:lin ang="5400000" scaled="1"/>
                </a:gradFill>
                <a:effectLst/>
                <a:uLnTx/>
                <a:uFillTx/>
                <a:latin typeface="思源宋体 CN Heavy"/>
                <a:ea typeface="思源宋体 CN Heavy"/>
                <a:cs typeface="+mn-cs"/>
              </a:endParaRPr>
            </a:p>
          </p:txBody>
        </p:sp>
      </p:grpSp>
      <p:pic>
        <p:nvPicPr>
          <p:cNvPr id="26" name="Picture 4">
            <a:extLst>
              <a:ext uri="{FF2B5EF4-FFF2-40B4-BE49-F238E27FC236}">
                <a16:creationId xmlns:a16="http://schemas.microsoft.com/office/drawing/2014/main" id="{C5D2D755-93CE-2AB5-6FD7-3A0CCD0B78C4}"/>
              </a:ext>
            </a:extLst>
          </p:cNvPr>
          <p:cNvPicPr>
            <a:picLocks noChangeAspect="1" noChangeArrowheads="1"/>
          </p:cNvPicPr>
          <p:nvPr/>
        </p:nvPicPr>
        <p:blipFill>
          <a:blip r:embed="rId5">
            <a:alphaModFix amt="11000"/>
            <a:extLst>
              <a:ext uri="{28A0092B-C50C-407E-A947-70E740481C1C}">
                <a14:useLocalDpi xmlns:a14="http://schemas.microsoft.com/office/drawing/2010/main" val="0"/>
              </a:ext>
            </a:extLst>
          </a:blip>
          <a:srcRect/>
          <a:stretch>
            <a:fillRect/>
          </a:stretch>
        </p:blipFill>
        <p:spPr bwMode="auto">
          <a:xfrm>
            <a:off x="4552302" y="0"/>
            <a:ext cx="7639698" cy="1891775"/>
          </a:xfrm>
          <a:prstGeom prst="rect">
            <a:avLst/>
          </a:prstGeom>
          <a:noFill/>
        </p:spPr>
      </p:pic>
      <p:sp>
        <p:nvSpPr>
          <p:cNvPr id="32" name="矩形: 圆角 31">
            <a:extLst>
              <a:ext uri="{FF2B5EF4-FFF2-40B4-BE49-F238E27FC236}">
                <a16:creationId xmlns:a16="http://schemas.microsoft.com/office/drawing/2014/main" id="{E0C5012D-F60F-5B9E-EE5B-BCCA97DF54BE}"/>
              </a:ext>
            </a:extLst>
          </p:cNvPr>
          <p:cNvSpPr/>
          <p:nvPr/>
        </p:nvSpPr>
        <p:spPr>
          <a:xfrm>
            <a:off x="540671" y="3891440"/>
            <a:ext cx="3092527" cy="1641865"/>
          </a:xfrm>
          <a:prstGeom prst="roundRect">
            <a:avLst>
              <a:gd name="adj" fmla="val 50000"/>
            </a:avLst>
          </a:prstGeom>
          <a:solidFill>
            <a:schemeClr val="bg1"/>
          </a:solidFill>
          <a:ln w="12700">
            <a:solidFill>
              <a:schemeClr val="accent1">
                <a:lumMod val="75000"/>
                <a:alpha val="50000"/>
              </a:schemeClr>
            </a:solidFill>
          </a:ln>
          <a:effectLst>
            <a:outerShdw blurRad="419100" dist="215900" dir="2700000" sx="98000" sy="98000" algn="tl" rotWithShape="0">
              <a:schemeClr val="accent2">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prstClr val="black">
                    <a:lumMod val="75000"/>
                    <a:lumOff val="25000"/>
                  </a:prstClr>
                </a:solidFill>
                <a:latin typeface="宋体" panose="02010600030101010101" pitchFamily="2" charset="-122"/>
                <a:ea typeface="宋体" panose="02010600030101010101" pitchFamily="2" charset="-122"/>
              </a:rPr>
              <a:t>每日推送</a:t>
            </a:r>
            <a:r>
              <a:rPr lang="zh-CN" altLang="en-US" sz="2200" b="1" dirty="0">
                <a:solidFill>
                  <a:srgbClr val="FF0000"/>
                </a:solidFill>
                <a:latin typeface="宋体" panose="02010600030101010101" pitchFamily="2" charset="-122"/>
                <a:ea typeface="宋体" panose="02010600030101010101" pitchFamily="2" charset="-122"/>
              </a:rPr>
              <a:t>最新</a:t>
            </a:r>
            <a:r>
              <a:rPr lang="zh-CN" altLang="en-US" sz="2200" b="1" dirty="0">
                <a:solidFill>
                  <a:prstClr val="black">
                    <a:lumMod val="75000"/>
                    <a:lumOff val="25000"/>
                  </a:prstClr>
                </a:solidFill>
                <a:latin typeface="宋体" panose="02010600030101010101" pitchFamily="2" charset="-122"/>
                <a:ea typeface="宋体" panose="02010600030101010101" pitchFamily="2" charset="-122"/>
              </a:rPr>
              <a:t>习近平总书记相关新闻</a:t>
            </a:r>
            <a:endParaRPr kumimoji="0" lang="zh-CN" altLang="en-US" sz="22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endParaRPr>
          </a:p>
        </p:txBody>
      </p:sp>
      <p:sp>
        <p:nvSpPr>
          <p:cNvPr id="33" name="矩形: 圆角 32">
            <a:extLst>
              <a:ext uri="{FF2B5EF4-FFF2-40B4-BE49-F238E27FC236}">
                <a16:creationId xmlns:a16="http://schemas.microsoft.com/office/drawing/2014/main" id="{CDF9E5A8-483D-E6CA-2401-00F5E88935AB}"/>
              </a:ext>
            </a:extLst>
          </p:cNvPr>
          <p:cNvSpPr/>
          <p:nvPr/>
        </p:nvSpPr>
        <p:spPr>
          <a:xfrm>
            <a:off x="8485939" y="1847791"/>
            <a:ext cx="3115671" cy="1641865"/>
          </a:xfrm>
          <a:prstGeom prst="roundRect">
            <a:avLst>
              <a:gd name="adj" fmla="val 50000"/>
            </a:avLst>
          </a:prstGeom>
          <a:solidFill>
            <a:schemeClr val="bg1"/>
          </a:solidFill>
          <a:ln w="12700">
            <a:solidFill>
              <a:schemeClr val="accent1">
                <a:lumMod val="75000"/>
                <a:alpha val="50000"/>
              </a:schemeClr>
            </a:solidFill>
          </a:ln>
          <a:effectLst>
            <a:outerShdw blurRad="419100" dist="215900" dir="2700000" sx="98000" sy="98000" algn="tl" rotWithShape="0">
              <a:schemeClr val="accent2">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rgbClr val="FF0000"/>
                </a:solidFill>
                <a:latin typeface="宋体" panose="02010600030101010101" pitchFamily="2" charset="-122"/>
                <a:ea typeface="宋体" panose="02010600030101010101" pitchFamily="2" charset="-122"/>
              </a:rPr>
              <a:t>一键收藏</a:t>
            </a:r>
            <a:r>
              <a:rPr lang="zh-CN" altLang="en-US" sz="2200" b="1" dirty="0">
                <a:solidFill>
                  <a:prstClr val="black">
                    <a:lumMod val="75000"/>
                    <a:lumOff val="25000"/>
                  </a:prstClr>
                </a:solidFill>
                <a:latin typeface="宋体" panose="02010600030101010101" pitchFamily="2" charset="-122"/>
                <a:ea typeface="宋体" panose="02010600030101010101" pitchFamily="2" charset="-122"/>
              </a:rPr>
              <a:t>每日金句便于复习</a:t>
            </a:r>
            <a:endParaRPr kumimoji="0" lang="zh-CN" altLang="en-US" sz="22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endParaRPr>
          </a:p>
        </p:txBody>
      </p:sp>
      <p:sp>
        <p:nvSpPr>
          <p:cNvPr id="34" name="矩形: 圆角 33">
            <a:extLst>
              <a:ext uri="{FF2B5EF4-FFF2-40B4-BE49-F238E27FC236}">
                <a16:creationId xmlns:a16="http://schemas.microsoft.com/office/drawing/2014/main" id="{A747EF3A-9F59-BFB3-75F3-0F35E49CB772}"/>
              </a:ext>
            </a:extLst>
          </p:cNvPr>
          <p:cNvSpPr/>
          <p:nvPr/>
        </p:nvSpPr>
        <p:spPr>
          <a:xfrm>
            <a:off x="8448057" y="3823326"/>
            <a:ext cx="3115671" cy="1641865"/>
          </a:xfrm>
          <a:prstGeom prst="roundRect">
            <a:avLst>
              <a:gd name="adj" fmla="val 50000"/>
            </a:avLst>
          </a:prstGeom>
          <a:solidFill>
            <a:schemeClr val="bg1"/>
          </a:solidFill>
          <a:ln w="12700">
            <a:solidFill>
              <a:schemeClr val="accent1">
                <a:lumMod val="75000"/>
                <a:alpha val="50000"/>
              </a:schemeClr>
            </a:solidFill>
          </a:ln>
          <a:effectLst>
            <a:outerShdw blurRad="419100" dist="215900" dir="2700000" sx="98000" sy="98000" algn="tl" rotWithShape="0">
              <a:schemeClr val="accent2">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海量</a:t>
            </a:r>
            <a:r>
              <a:rPr lang="zh-CN" altLang="en-US" sz="2200" b="1" dirty="0">
                <a:solidFill>
                  <a:prstClr val="black">
                    <a:lumMod val="75000"/>
                    <a:lumOff val="25000"/>
                  </a:prstClr>
                </a:solidFill>
                <a:latin typeface="宋体" panose="02010600030101010101" pitchFamily="2" charset="-122"/>
                <a:ea typeface="宋体" panose="02010600030101010101" pitchFamily="2" charset="-122"/>
              </a:rPr>
              <a:t>习近平总书记</a:t>
            </a:r>
            <a:r>
              <a:rPr kumimoji="0" lang="zh-CN" altLang="en-US" sz="22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rPr>
              <a:t>思想教育文汇</a:t>
            </a:r>
          </a:p>
        </p:txBody>
      </p:sp>
    </p:spTree>
    <p:extLst>
      <p:ext uri="{BB962C8B-B14F-4D97-AF65-F5344CB8AC3E}">
        <p14:creationId xmlns:p14="http://schemas.microsoft.com/office/powerpoint/2010/main" val="12550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22" presetClass="entr" presetSubtype="1" fill="hold"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ppt_x"/>
                                          </p:val>
                                        </p:tav>
                                        <p:tav tm="100000">
                                          <p:val>
                                            <p:strVal val="#ppt_x"/>
                                          </p:val>
                                        </p:tav>
                                      </p:tavLst>
                                    </p:anim>
                                    <p:anim calcmode="lin" valueType="num">
                                      <p:cBhvr additive="base">
                                        <p:cTn id="2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2"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游戏机, 灯光&#10;&#10;描述已自动生成">
            <a:extLst>
              <a:ext uri="{FF2B5EF4-FFF2-40B4-BE49-F238E27FC236}">
                <a16:creationId xmlns:a16="http://schemas.microsoft.com/office/drawing/2014/main" id="{989DAE6B-30D9-EBEA-CB84-B8A1FDEC9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6998"/>
            <a:ext cx="6857998" cy="12191997"/>
          </a:xfrm>
          <a:prstGeom prst="rect">
            <a:avLst/>
          </a:prstGeom>
        </p:spPr>
      </p:pic>
      <p:sp>
        <p:nvSpPr>
          <p:cNvPr id="3" name="矩形 2">
            <a:extLst>
              <a:ext uri="{FF2B5EF4-FFF2-40B4-BE49-F238E27FC236}">
                <a16:creationId xmlns:a16="http://schemas.microsoft.com/office/drawing/2014/main" id="{81AD46EC-0058-947D-478D-0B9AFE5D7B3A}"/>
              </a:ext>
            </a:extLst>
          </p:cNvPr>
          <p:cNvSpPr/>
          <p:nvPr/>
        </p:nvSpPr>
        <p:spPr>
          <a:xfrm>
            <a:off x="2154377" y="3765791"/>
            <a:ext cx="8008886" cy="1230719"/>
          </a:xfrm>
          <a:prstGeom prst="rect">
            <a:avLst/>
          </a:prstGeom>
          <a:gradFill>
            <a:gsLst>
              <a:gs pos="0">
                <a:srgbClr val="F5A67E">
                  <a:alpha val="0"/>
                </a:srgbClr>
              </a:gs>
              <a:gs pos="52400">
                <a:srgbClr val="F5A67E">
                  <a:alpha val="22000"/>
                </a:srgbClr>
              </a:gs>
              <a:gs pos="100000">
                <a:srgbClr val="F5A67E">
                  <a:alpha val="0"/>
                </a:srgbClr>
              </a:gs>
            </a:gsLst>
            <a:lin ang="0" scaled="1"/>
          </a:gradFill>
          <a:ln w="9525">
            <a:gradFill flip="none" rotWithShape="1">
              <a:gsLst>
                <a:gs pos="0">
                  <a:srgbClr val="F5A67E">
                    <a:alpha val="0"/>
                  </a:srgbClr>
                </a:gs>
                <a:gs pos="100000">
                  <a:srgbClr val="F5A67E">
                    <a:alpha val="0"/>
                  </a:srgbClr>
                </a:gs>
                <a:gs pos="50000">
                  <a:srgbClr val="F8ECE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C1D3AC1-FEB3-E85E-6192-58D8B730CF7F}"/>
              </a:ext>
            </a:extLst>
          </p:cNvPr>
          <p:cNvSpPr txBox="1"/>
          <p:nvPr/>
        </p:nvSpPr>
        <p:spPr>
          <a:xfrm>
            <a:off x="2553256" y="1143717"/>
            <a:ext cx="6520951" cy="1352165"/>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8000" i="1" dirty="0">
                <a:effectLst>
                  <a:outerShdw blurRad="50800" dist="76200" dir="5400000" algn="t" rotWithShape="0">
                    <a:srgbClr val="800000"/>
                  </a:outerShdw>
                </a:effectLst>
              </a:rPr>
              <a:t>第二章</a:t>
            </a:r>
          </a:p>
        </p:txBody>
      </p:sp>
      <p:pic>
        <p:nvPicPr>
          <p:cNvPr id="6" name="图片 5" descr="黑暗中的灯光&#10;&#10;描述已自动生成">
            <a:extLst>
              <a:ext uri="{FF2B5EF4-FFF2-40B4-BE49-F238E27FC236}">
                <a16:creationId xmlns:a16="http://schemas.microsoft.com/office/drawing/2014/main" id="{D8AA8FCF-032A-FA90-2128-28A98901206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84731" y="1205562"/>
            <a:ext cx="6858000" cy="2580640"/>
          </a:xfrm>
          <a:prstGeom prst="rect">
            <a:avLst/>
          </a:prstGeom>
        </p:spPr>
      </p:pic>
      <p:sp>
        <p:nvSpPr>
          <p:cNvPr id="7" name="文本框 6">
            <a:extLst>
              <a:ext uri="{FF2B5EF4-FFF2-40B4-BE49-F238E27FC236}">
                <a16:creationId xmlns:a16="http://schemas.microsoft.com/office/drawing/2014/main" id="{DEFB14EF-94E8-F34F-EF90-AE0AF9B05FD1}"/>
              </a:ext>
            </a:extLst>
          </p:cNvPr>
          <p:cNvSpPr txBox="1"/>
          <p:nvPr/>
        </p:nvSpPr>
        <p:spPr>
          <a:xfrm>
            <a:off x="3348214" y="3950263"/>
            <a:ext cx="5379720" cy="861774"/>
          </a:xfrm>
          <a:prstGeom prst="rect">
            <a:avLst/>
          </a:prstGeom>
          <a:noFill/>
        </p:spPr>
        <p:txBody>
          <a:bodyPr wrap="square">
            <a:spAutoFit/>
          </a:bodyPr>
          <a:lstStyle/>
          <a:p>
            <a:pPr algn="dist"/>
            <a:r>
              <a:rPr lang="zh-CN" altLang="en-US" sz="5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产品优点与创新</a:t>
            </a:r>
          </a:p>
        </p:txBody>
      </p:sp>
      <p:pic>
        <p:nvPicPr>
          <p:cNvPr id="8" name="图片 7" descr="image16">
            <a:extLst>
              <a:ext uri="{FF2B5EF4-FFF2-40B4-BE49-F238E27FC236}">
                <a16:creationId xmlns:a16="http://schemas.microsoft.com/office/drawing/2014/main" id="{3F36395A-FBFE-2713-9EA5-42D7B57EEAA8}"/>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8215716" y="1014568"/>
            <a:ext cx="3508158" cy="1148373"/>
          </a:xfrm>
          <a:prstGeom prst="rect">
            <a:avLst/>
          </a:prstGeom>
        </p:spPr>
      </p:pic>
      <p:pic>
        <p:nvPicPr>
          <p:cNvPr id="9" name="图片 8" descr="image287">
            <a:extLst>
              <a:ext uri="{FF2B5EF4-FFF2-40B4-BE49-F238E27FC236}">
                <a16:creationId xmlns:a16="http://schemas.microsoft.com/office/drawing/2014/main" id="{FA345123-F30B-4CB4-F2FC-5E6CDF264A74}"/>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347781" y="4445013"/>
            <a:ext cx="2143938" cy="1395902"/>
          </a:xfrm>
          <a:prstGeom prst="rect">
            <a:avLst/>
          </a:prstGeom>
        </p:spPr>
      </p:pic>
    </p:spTree>
    <p:extLst>
      <p:ext uri="{BB962C8B-B14F-4D97-AF65-F5344CB8AC3E}">
        <p14:creationId xmlns:p14="http://schemas.microsoft.com/office/powerpoint/2010/main" val="251593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C5F93769-0935-F6EC-F32F-4B88FF34D6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矩形: 圆角 19">
            <a:extLst>
              <a:ext uri="{FF2B5EF4-FFF2-40B4-BE49-F238E27FC236}">
                <a16:creationId xmlns:a16="http://schemas.microsoft.com/office/drawing/2014/main" id="{F8052354-88A2-17E1-17F4-5E21FA37A718}"/>
              </a:ext>
            </a:extLst>
          </p:cNvPr>
          <p:cNvSpPr/>
          <p:nvPr/>
        </p:nvSpPr>
        <p:spPr>
          <a:xfrm>
            <a:off x="874713" y="2592730"/>
            <a:ext cx="2435646" cy="3465169"/>
          </a:xfrm>
          <a:prstGeom prst="roundRect">
            <a:avLst>
              <a:gd name="adj" fmla="val 6656"/>
            </a:avLst>
          </a:prstGeom>
          <a:gradFill flip="none" rotWithShape="1">
            <a:gsLst>
              <a:gs pos="50000">
                <a:srgbClr val="EA2A10">
                  <a:alpha val="39000"/>
                </a:srgbClr>
              </a:gs>
              <a:gs pos="0">
                <a:schemeClr val="accent1">
                  <a:alpha val="69000"/>
                </a:schemeClr>
              </a:gs>
              <a:gs pos="100000">
                <a:schemeClr val="accent1">
                  <a:lumMod val="75000"/>
                  <a:alpha val="2000"/>
                </a:schemeClr>
              </a:gs>
            </a:gsLst>
            <a:lin ang="5400000" scaled="1"/>
            <a:tileRect/>
          </a:gradFill>
          <a:ln>
            <a:solidFill>
              <a:schemeClr val="accent1">
                <a:lumMod val="75000"/>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1" name="矩形: 圆角 20">
            <a:extLst>
              <a:ext uri="{FF2B5EF4-FFF2-40B4-BE49-F238E27FC236}">
                <a16:creationId xmlns:a16="http://schemas.microsoft.com/office/drawing/2014/main" id="{F57575BB-8624-61E1-5EBF-E6F110B3C78A}"/>
              </a:ext>
            </a:extLst>
          </p:cNvPr>
          <p:cNvSpPr/>
          <p:nvPr/>
        </p:nvSpPr>
        <p:spPr>
          <a:xfrm>
            <a:off x="3543689" y="2592730"/>
            <a:ext cx="2435646" cy="3465169"/>
          </a:xfrm>
          <a:prstGeom prst="roundRect">
            <a:avLst>
              <a:gd name="adj" fmla="val 6656"/>
            </a:avLst>
          </a:prstGeom>
          <a:gradFill flip="none" rotWithShape="1">
            <a:gsLst>
              <a:gs pos="50000">
                <a:srgbClr val="EA2A10">
                  <a:alpha val="39000"/>
                </a:srgbClr>
              </a:gs>
              <a:gs pos="0">
                <a:schemeClr val="accent1">
                  <a:alpha val="69000"/>
                </a:schemeClr>
              </a:gs>
              <a:gs pos="100000">
                <a:schemeClr val="accent1">
                  <a:lumMod val="75000"/>
                  <a:alpha val="2000"/>
                </a:schemeClr>
              </a:gs>
            </a:gsLst>
            <a:lin ang="5400000" scaled="1"/>
            <a:tileRect/>
          </a:gradFill>
          <a:ln>
            <a:solidFill>
              <a:schemeClr val="accent1">
                <a:lumMod val="75000"/>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2" name="矩形: 圆角 21">
            <a:extLst>
              <a:ext uri="{FF2B5EF4-FFF2-40B4-BE49-F238E27FC236}">
                <a16:creationId xmlns:a16="http://schemas.microsoft.com/office/drawing/2014/main" id="{EDC880A1-84F9-AE14-262D-F28648B8C3C3}"/>
              </a:ext>
            </a:extLst>
          </p:cNvPr>
          <p:cNvSpPr/>
          <p:nvPr/>
        </p:nvSpPr>
        <p:spPr>
          <a:xfrm>
            <a:off x="6212665" y="2592730"/>
            <a:ext cx="2435646" cy="3465169"/>
          </a:xfrm>
          <a:prstGeom prst="roundRect">
            <a:avLst>
              <a:gd name="adj" fmla="val 6656"/>
            </a:avLst>
          </a:prstGeom>
          <a:gradFill flip="none" rotWithShape="1">
            <a:gsLst>
              <a:gs pos="50000">
                <a:srgbClr val="EA2A10">
                  <a:alpha val="39000"/>
                </a:srgbClr>
              </a:gs>
              <a:gs pos="0">
                <a:schemeClr val="accent1">
                  <a:alpha val="69000"/>
                </a:schemeClr>
              </a:gs>
              <a:gs pos="100000">
                <a:schemeClr val="accent1">
                  <a:lumMod val="75000"/>
                  <a:alpha val="2000"/>
                </a:schemeClr>
              </a:gs>
            </a:gsLst>
            <a:lin ang="5400000" scaled="1"/>
            <a:tileRect/>
          </a:gradFill>
          <a:ln>
            <a:solidFill>
              <a:schemeClr val="accent1">
                <a:lumMod val="75000"/>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3" name="矩形: 圆角 22">
            <a:extLst>
              <a:ext uri="{FF2B5EF4-FFF2-40B4-BE49-F238E27FC236}">
                <a16:creationId xmlns:a16="http://schemas.microsoft.com/office/drawing/2014/main" id="{48AF2994-4F8D-CF93-01F3-517B1543A696}"/>
              </a:ext>
            </a:extLst>
          </p:cNvPr>
          <p:cNvSpPr/>
          <p:nvPr/>
        </p:nvSpPr>
        <p:spPr>
          <a:xfrm>
            <a:off x="8881641" y="2592730"/>
            <a:ext cx="2435646" cy="3465169"/>
          </a:xfrm>
          <a:prstGeom prst="roundRect">
            <a:avLst>
              <a:gd name="adj" fmla="val 6656"/>
            </a:avLst>
          </a:prstGeom>
          <a:gradFill flip="none" rotWithShape="1">
            <a:gsLst>
              <a:gs pos="50000">
                <a:srgbClr val="EA2A10">
                  <a:alpha val="39000"/>
                </a:srgbClr>
              </a:gs>
              <a:gs pos="0">
                <a:schemeClr val="accent1">
                  <a:alpha val="69000"/>
                </a:schemeClr>
              </a:gs>
              <a:gs pos="100000">
                <a:schemeClr val="accent1">
                  <a:lumMod val="75000"/>
                  <a:alpha val="2000"/>
                </a:schemeClr>
              </a:gs>
            </a:gsLst>
            <a:lin ang="5400000" scaled="1"/>
            <a:tileRect/>
          </a:gradFill>
          <a:ln>
            <a:solidFill>
              <a:schemeClr val="accent1">
                <a:lumMod val="75000"/>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4" name="文本框 23">
            <a:extLst>
              <a:ext uri="{FF2B5EF4-FFF2-40B4-BE49-F238E27FC236}">
                <a16:creationId xmlns:a16="http://schemas.microsoft.com/office/drawing/2014/main" id="{CD7FAD4C-04AC-0705-A314-2E2E604D21CC}"/>
              </a:ext>
            </a:extLst>
          </p:cNvPr>
          <p:cNvSpPr txBox="1"/>
          <p:nvPr/>
        </p:nvSpPr>
        <p:spPr>
          <a:xfrm>
            <a:off x="1192777" y="3950219"/>
            <a:ext cx="1799518" cy="131318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rPr>
              <a:t>轻量化</a:t>
            </a:r>
            <a:endParaRPr kumimoji="0" lang="en-US" altLang="zh-CN"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rPr>
              <a:t>免安装</a:t>
            </a:r>
          </a:p>
        </p:txBody>
      </p:sp>
      <p:sp>
        <p:nvSpPr>
          <p:cNvPr id="25" name="文本框 24">
            <a:extLst>
              <a:ext uri="{FF2B5EF4-FFF2-40B4-BE49-F238E27FC236}">
                <a16:creationId xmlns:a16="http://schemas.microsoft.com/office/drawing/2014/main" id="{D7314ED5-0D61-1BBC-31CD-03C0B8280438}"/>
              </a:ext>
            </a:extLst>
          </p:cNvPr>
          <p:cNvSpPr txBox="1"/>
          <p:nvPr/>
        </p:nvSpPr>
        <p:spPr>
          <a:xfrm>
            <a:off x="3867008" y="3950219"/>
            <a:ext cx="1789008" cy="131318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3500" dirty="0">
                <a:solidFill>
                  <a:prstClr val="white"/>
                </a:solidFill>
                <a:latin typeface="演示夏行楷" panose="00000500000000000000" pitchFamily="2" charset="-122"/>
                <a:ea typeface="演示夏行楷" panose="00000500000000000000" pitchFamily="2" charset="-122"/>
              </a:rPr>
              <a:t>低权限</a:t>
            </a:r>
            <a:endParaRPr lang="en-US" altLang="zh-CN" sz="3500" dirty="0">
              <a:solidFill>
                <a:prstClr val="white"/>
              </a:solidFill>
              <a:latin typeface="演示夏行楷" panose="00000500000000000000" pitchFamily="2" charset="-122"/>
              <a:ea typeface="演示夏行楷" panose="00000500000000000000" pitchFamily="2"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rPr>
              <a:t>保安全</a:t>
            </a:r>
          </a:p>
        </p:txBody>
      </p:sp>
      <p:sp>
        <p:nvSpPr>
          <p:cNvPr id="26" name="文本框 25">
            <a:extLst>
              <a:ext uri="{FF2B5EF4-FFF2-40B4-BE49-F238E27FC236}">
                <a16:creationId xmlns:a16="http://schemas.microsoft.com/office/drawing/2014/main" id="{C0DD23DC-E165-AA65-C45B-7F0E6F6DB9CA}"/>
              </a:ext>
            </a:extLst>
          </p:cNvPr>
          <p:cNvSpPr txBox="1"/>
          <p:nvPr/>
        </p:nvSpPr>
        <p:spPr>
          <a:xfrm>
            <a:off x="6286446" y="3950219"/>
            <a:ext cx="2288084" cy="1329338"/>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rPr>
              <a:t>无广告</a:t>
            </a:r>
            <a:endParaRPr kumimoji="0" lang="en-US" altLang="zh-CN"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3500" dirty="0">
                <a:solidFill>
                  <a:prstClr val="white"/>
                </a:solidFill>
                <a:latin typeface="演示夏行楷" panose="00000500000000000000" pitchFamily="2" charset="-122"/>
                <a:ea typeface="演示夏行楷" panose="00000500000000000000" pitchFamily="2" charset="-122"/>
              </a:rPr>
              <a:t>重学习</a:t>
            </a:r>
            <a:endParaRPr kumimoji="0" lang="zh-CN" altLang="en-US"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endParaRPr>
          </a:p>
        </p:txBody>
      </p:sp>
      <p:sp>
        <p:nvSpPr>
          <p:cNvPr id="27" name="文本框 26">
            <a:extLst>
              <a:ext uri="{FF2B5EF4-FFF2-40B4-BE49-F238E27FC236}">
                <a16:creationId xmlns:a16="http://schemas.microsoft.com/office/drawing/2014/main" id="{48891F40-8582-47B0-D752-14FA0A0628E9}"/>
              </a:ext>
            </a:extLst>
          </p:cNvPr>
          <p:cNvSpPr txBox="1"/>
          <p:nvPr/>
        </p:nvSpPr>
        <p:spPr>
          <a:xfrm>
            <a:off x="9093939" y="3950219"/>
            <a:ext cx="2011050" cy="131318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rPr>
              <a:t>零基础</a:t>
            </a:r>
            <a:endParaRPr kumimoji="0" lang="en-US" altLang="zh-CN"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rPr>
              <a:t>易操作</a:t>
            </a:r>
            <a:endParaRPr kumimoji="0" lang="en-US" altLang="zh-CN" sz="35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endParaRPr>
          </a:p>
        </p:txBody>
      </p:sp>
      <p:sp>
        <p:nvSpPr>
          <p:cNvPr id="28" name="任意多边形: 形状 27">
            <a:extLst>
              <a:ext uri="{FF2B5EF4-FFF2-40B4-BE49-F238E27FC236}">
                <a16:creationId xmlns:a16="http://schemas.microsoft.com/office/drawing/2014/main" id="{8E0A88D5-65FE-3878-378A-744A11EC7A05}"/>
              </a:ext>
            </a:extLst>
          </p:cNvPr>
          <p:cNvSpPr/>
          <p:nvPr/>
        </p:nvSpPr>
        <p:spPr>
          <a:xfrm>
            <a:off x="1330482" y="1792958"/>
            <a:ext cx="1401712" cy="1721260"/>
          </a:xfrm>
          <a:custGeom>
            <a:avLst/>
            <a:gdLst>
              <a:gd name="connsiteX0" fmla="*/ 1052345 w 2006428"/>
              <a:gd name="connsiteY0" fmla="*/ 2389139 h 2463833"/>
              <a:gd name="connsiteX1" fmla="*/ 1084512 w 2006428"/>
              <a:gd name="connsiteY1" fmla="*/ 2390045 h 2463833"/>
              <a:gd name="connsiteX2" fmla="*/ 1052372 w 2006428"/>
              <a:gd name="connsiteY2" fmla="*/ 2391899 h 2463833"/>
              <a:gd name="connsiteX3" fmla="*/ 603674 w 2006428"/>
              <a:gd name="connsiteY3" fmla="*/ 2375882 h 2463833"/>
              <a:gd name="connsiteX4" fmla="*/ 600651 w 2006428"/>
              <a:gd name="connsiteY4" fmla="*/ 2382737 h 2463833"/>
              <a:gd name="connsiteX5" fmla="*/ 607910 w 2006428"/>
              <a:gd name="connsiteY5" fmla="*/ 2389592 h 2463833"/>
              <a:gd name="connsiteX6" fmla="*/ 610933 w 2006428"/>
              <a:gd name="connsiteY6" fmla="*/ 2382737 h 2463833"/>
              <a:gd name="connsiteX7" fmla="*/ 603674 w 2006428"/>
              <a:gd name="connsiteY7" fmla="*/ 2375882 h 2463833"/>
              <a:gd name="connsiteX8" fmla="*/ 1158145 w 2006428"/>
              <a:gd name="connsiteY8" fmla="*/ 1540885 h 2463833"/>
              <a:gd name="connsiteX9" fmla="*/ 1104491 w 2006428"/>
              <a:gd name="connsiteY9" fmla="*/ 1550982 h 2463833"/>
              <a:gd name="connsiteX10" fmla="*/ 967391 w 2006428"/>
              <a:gd name="connsiteY10" fmla="*/ 1599913 h 2463833"/>
              <a:gd name="connsiteX11" fmla="*/ 924411 w 2006428"/>
              <a:gd name="connsiteY11" fmla="*/ 1619806 h 2463833"/>
              <a:gd name="connsiteX12" fmla="*/ 871422 w 2006428"/>
              <a:gd name="connsiteY12" fmla="*/ 1679287 h 2463833"/>
              <a:gd name="connsiteX13" fmla="*/ 925706 w 2006428"/>
              <a:gd name="connsiteY13" fmla="*/ 1758935 h 2463833"/>
              <a:gd name="connsiteX14" fmla="*/ 943399 w 2006428"/>
              <a:gd name="connsiteY14" fmla="*/ 1752080 h 2463833"/>
              <a:gd name="connsiteX15" fmla="*/ 966959 w 2006428"/>
              <a:gd name="connsiteY15" fmla="*/ 1745225 h 2463833"/>
              <a:gd name="connsiteX16" fmla="*/ 994811 w 2006428"/>
              <a:gd name="connsiteY16" fmla="*/ 1734942 h 2463833"/>
              <a:gd name="connsiteX17" fmla="*/ 1013464 w 2006428"/>
              <a:gd name="connsiteY17" fmla="*/ 1724660 h 2463833"/>
              <a:gd name="connsiteX18" fmla="*/ 1088265 w 2006428"/>
              <a:gd name="connsiteY18" fmla="*/ 1694944 h 2463833"/>
              <a:gd name="connsiteX19" fmla="*/ 1137909 w 2006428"/>
              <a:gd name="connsiteY19" fmla="*/ 1645828 h 2463833"/>
              <a:gd name="connsiteX20" fmla="*/ 1177434 w 2006428"/>
              <a:gd name="connsiteY20" fmla="*/ 1549913 h 2463833"/>
              <a:gd name="connsiteX21" fmla="*/ 1158145 w 2006428"/>
              <a:gd name="connsiteY21" fmla="*/ 1540885 h 2463833"/>
              <a:gd name="connsiteX22" fmla="*/ 1740640 w 2006428"/>
              <a:gd name="connsiteY22" fmla="*/ 835040 h 2463833"/>
              <a:gd name="connsiteX23" fmla="*/ 1790131 w 2006428"/>
              <a:gd name="connsiteY23" fmla="*/ 840444 h 2463833"/>
              <a:gd name="connsiteX24" fmla="*/ 1821047 w 2006428"/>
              <a:gd name="connsiteY24" fmla="*/ 840287 h 2463833"/>
              <a:gd name="connsiteX25" fmla="*/ 1875887 w 2006428"/>
              <a:gd name="connsiteY25" fmla="*/ 870531 h 2463833"/>
              <a:gd name="connsiteX26" fmla="*/ 1925702 w 2006428"/>
              <a:gd name="connsiteY26" fmla="*/ 911907 h 2463833"/>
              <a:gd name="connsiteX27" fmla="*/ 1967654 w 2006428"/>
              <a:gd name="connsiteY27" fmla="*/ 950172 h 2463833"/>
              <a:gd name="connsiteX28" fmla="*/ 2002258 w 2006428"/>
              <a:gd name="connsiteY28" fmla="*/ 1023698 h 2463833"/>
              <a:gd name="connsiteX29" fmla="*/ 2003602 w 2006428"/>
              <a:gd name="connsiteY29" fmla="*/ 1133570 h 2463833"/>
              <a:gd name="connsiteX30" fmla="*/ 1974201 w 2006428"/>
              <a:gd name="connsiteY30" fmla="*/ 1172986 h 2463833"/>
              <a:gd name="connsiteX31" fmla="*/ 1927245 w 2006428"/>
              <a:gd name="connsiteY31" fmla="*/ 1203682 h 2463833"/>
              <a:gd name="connsiteX32" fmla="*/ 1878416 w 2006428"/>
              <a:gd name="connsiteY32" fmla="*/ 1224124 h 2463833"/>
              <a:gd name="connsiteX33" fmla="*/ 1838781 w 2006428"/>
              <a:gd name="connsiteY33" fmla="*/ 1244689 h 2463833"/>
              <a:gd name="connsiteX34" fmla="*/ 1805966 w 2006428"/>
              <a:gd name="connsiteY34" fmla="*/ 1259235 h 2463833"/>
              <a:gd name="connsiteX35" fmla="*/ 1759990 w 2006428"/>
              <a:gd name="connsiteY35" fmla="*/ 1269415 h 2463833"/>
              <a:gd name="connsiteX36" fmla="*/ 1707118 w 2006428"/>
              <a:gd name="connsiteY36" fmla="*/ 1278148 h 2463833"/>
              <a:gd name="connsiteX37" fmla="*/ 1650235 w 2006428"/>
              <a:gd name="connsiteY37" fmla="*/ 1295114 h 2463833"/>
              <a:gd name="connsiteX38" fmla="*/ 1603450 w 2006428"/>
              <a:gd name="connsiteY38" fmla="*/ 1277531 h 2463833"/>
              <a:gd name="connsiteX39" fmla="*/ 1561539 w 2006428"/>
              <a:gd name="connsiteY39" fmla="*/ 1267159 h 2463833"/>
              <a:gd name="connsiteX40" fmla="*/ 1422068 w 2006428"/>
              <a:gd name="connsiteY40" fmla="*/ 1257508 h 2463833"/>
              <a:gd name="connsiteX41" fmla="*/ 1400029 w 2006428"/>
              <a:gd name="connsiteY41" fmla="*/ 1249672 h 2463833"/>
              <a:gd name="connsiteX42" fmla="*/ 1272437 w 2006428"/>
              <a:gd name="connsiteY42" fmla="*/ 1296396 h 2463833"/>
              <a:gd name="connsiteX43" fmla="*/ 1152475 w 2006428"/>
              <a:gd name="connsiteY43" fmla="*/ 1330835 h 2463833"/>
              <a:gd name="connsiteX44" fmla="*/ 1032363 w 2006428"/>
              <a:gd name="connsiteY44" fmla="*/ 1365130 h 2463833"/>
              <a:gd name="connsiteX45" fmla="*/ 948684 w 2006428"/>
              <a:gd name="connsiteY45" fmla="*/ 1378498 h 2463833"/>
              <a:gd name="connsiteX46" fmla="*/ 874411 w 2006428"/>
              <a:gd name="connsiteY46" fmla="*/ 1418078 h 2463833"/>
              <a:gd name="connsiteX47" fmla="*/ 852619 w 2006428"/>
              <a:gd name="connsiteY47" fmla="*/ 1485421 h 2463833"/>
              <a:gd name="connsiteX48" fmla="*/ 849006 w 2006428"/>
              <a:gd name="connsiteY48" fmla="*/ 1525304 h 2463833"/>
              <a:gd name="connsiteX49" fmla="*/ 875638 w 2006428"/>
              <a:gd name="connsiteY49" fmla="*/ 1521218 h 2463833"/>
              <a:gd name="connsiteX50" fmla="*/ 919407 w 2006428"/>
              <a:gd name="connsiteY50" fmla="*/ 1508331 h 2463833"/>
              <a:gd name="connsiteX51" fmla="*/ 1102270 w 2006428"/>
              <a:gd name="connsiteY51" fmla="*/ 1436751 h 2463833"/>
              <a:gd name="connsiteX52" fmla="*/ 1122574 w 2006428"/>
              <a:gd name="connsiteY52" fmla="*/ 1426469 h 2463833"/>
              <a:gd name="connsiteX53" fmla="*/ 1146354 w 2006428"/>
              <a:gd name="connsiteY53" fmla="*/ 1416186 h 2463833"/>
              <a:gd name="connsiteX54" fmla="*/ 1193605 w 2006428"/>
              <a:gd name="connsiteY54" fmla="*/ 1388766 h 2463833"/>
              <a:gd name="connsiteX55" fmla="*/ 1233899 w 2006428"/>
              <a:gd name="connsiteY55" fmla="*/ 1361347 h 2463833"/>
              <a:gd name="connsiteX56" fmla="*/ 1270696 w 2006428"/>
              <a:gd name="connsiteY56" fmla="*/ 1351352 h 2463833"/>
              <a:gd name="connsiteX57" fmla="*/ 1358577 w 2006428"/>
              <a:gd name="connsiteY57" fmla="*/ 1358762 h 2463833"/>
              <a:gd name="connsiteX58" fmla="*/ 1392852 w 2006428"/>
              <a:gd name="connsiteY58" fmla="*/ 1372609 h 2463833"/>
              <a:gd name="connsiteX59" fmla="*/ 1435771 w 2006428"/>
              <a:gd name="connsiteY59" fmla="*/ 1393256 h 2463833"/>
              <a:gd name="connsiteX60" fmla="*/ 1461319 w 2006428"/>
              <a:gd name="connsiteY60" fmla="*/ 1409331 h 2463833"/>
              <a:gd name="connsiteX61" fmla="*/ 1478827 w 2006428"/>
              <a:gd name="connsiteY61" fmla="*/ 1426640 h 2463833"/>
              <a:gd name="connsiteX62" fmla="*/ 1474810 w 2006428"/>
              <a:gd name="connsiteY62" fmla="*/ 1492605 h 2463833"/>
              <a:gd name="connsiteX63" fmla="*/ 1437923 w 2006428"/>
              <a:gd name="connsiteY63" fmla="*/ 1562697 h 2463833"/>
              <a:gd name="connsiteX64" fmla="*/ 1406109 w 2006428"/>
              <a:gd name="connsiteY64" fmla="*/ 1604019 h 2463833"/>
              <a:gd name="connsiteX65" fmla="*/ 1376976 w 2006428"/>
              <a:gd name="connsiteY65" fmla="*/ 1641701 h 2463833"/>
              <a:gd name="connsiteX66" fmla="*/ 1371711 w 2006428"/>
              <a:gd name="connsiteY66" fmla="*/ 1729945 h 2463833"/>
              <a:gd name="connsiteX67" fmla="*/ 1381377 w 2006428"/>
              <a:gd name="connsiteY67" fmla="*/ 1768682 h 2463833"/>
              <a:gd name="connsiteX68" fmla="*/ 1402209 w 2006428"/>
              <a:gd name="connsiteY68" fmla="*/ 1810196 h 2463833"/>
              <a:gd name="connsiteX69" fmla="*/ 1426702 w 2006428"/>
              <a:gd name="connsiteY69" fmla="*/ 1850291 h 2463833"/>
              <a:gd name="connsiteX70" fmla="*/ 1447239 w 2006428"/>
              <a:gd name="connsiteY70" fmla="*/ 1889179 h 2463833"/>
              <a:gd name="connsiteX71" fmla="*/ 1467777 w 2006428"/>
              <a:gd name="connsiteY71" fmla="*/ 1933284 h 2463833"/>
              <a:gd name="connsiteX72" fmla="*/ 1420566 w 2006428"/>
              <a:gd name="connsiteY72" fmla="*/ 2012260 h 2463833"/>
              <a:gd name="connsiteX73" fmla="*/ 1357686 w 2006428"/>
              <a:gd name="connsiteY73" fmla="*/ 2060964 h 2463833"/>
              <a:gd name="connsiteX74" fmla="*/ 1309077 w 2006428"/>
              <a:gd name="connsiteY74" fmla="*/ 2101683 h 2463833"/>
              <a:gd name="connsiteX75" fmla="*/ 1226975 w 2006428"/>
              <a:gd name="connsiteY75" fmla="*/ 2155803 h 2463833"/>
              <a:gd name="connsiteX76" fmla="*/ 1180704 w 2006428"/>
              <a:gd name="connsiteY76" fmla="*/ 2199257 h 2463833"/>
              <a:gd name="connsiteX77" fmla="*/ 1159330 w 2006428"/>
              <a:gd name="connsiteY77" fmla="*/ 2222474 h 2463833"/>
              <a:gd name="connsiteX78" fmla="*/ 1205601 w 2006428"/>
              <a:gd name="connsiteY78" fmla="*/ 2221528 h 2463833"/>
              <a:gd name="connsiteX79" fmla="*/ 1297787 w 2006428"/>
              <a:gd name="connsiteY79" fmla="*/ 2215455 h 2463833"/>
              <a:gd name="connsiteX80" fmla="*/ 1352284 w 2006428"/>
              <a:gd name="connsiteY80" fmla="*/ 2206221 h 2463833"/>
              <a:gd name="connsiteX81" fmla="*/ 1390439 w 2006428"/>
              <a:gd name="connsiteY81" fmla="*/ 2197653 h 2463833"/>
              <a:gd name="connsiteX82" fmla="*/ 1431911 w 2006428"/>
              <a:gd name="connsiteY82" fmla="*/ 2191607 h 2463833"/>
              <a:gd name="connsiteX83" fmla="*/ 1566721 w 2006428"/>
              <a:gd name="connsiteY83" fmla="*/ 2176313 h 2463833"/>
              <a:gd name="connsiteX84" fmla="*/ 1596047 w 2006428"/>
              <a:gd name="connsiteY84" fmla="*/ 2187185 h 2463833"/>
              <a:gd name="connsiteX85" fmla="*/ 1673899 w 2006428"/>
              <a:gd name="connsiteY85" fmla="*/ 2269253 h 2463833"/>
              <a:gd name="connsiteX86" fmla="*/ 1659723 w 2006428"/>
              <a:gd name="connsiteY86" fmla="*/ 2379323 h 2463833"/>
              <a:gd name="connsiteX87" fmla="*/ 1642770 w 2006428"/>
              <a:gd name="connsiteY87" fmla="*/ 2409409 h 2463833"/>
              <a:gd name="connsiteX88" fmla="*/ 1596108 w 2006428"/>
              <a:gd name="connsiteY88" fmla="*/ 2429104 h 2463833"/>
              <a:gd name="connsiteX89" fmla="*/ 1508934 w 2006428"/>
              <a:gd name="connsiteY89" fmla="*/ 2410726 h 2463833"/>
              <a:gd name="connsiteX90" fmla="*/ 1437649 w 2006428"/>
              <a:gd name="connsiteY90" fmla="*/ 2393821 h 2463833"/>
              <a:gd name="connsiteX91" fmla="*/ 1376996 w 2006428"/>
              <a:gd name="connsiteY91" fmla="*/ 2386528 h 2463833"/>
              <a:gd name="connsiteX92" fmla="*/ 1232960 w 2006428"/>
              <a:gd name="connsiteY92" fmla="*/ 2374421 h 2463833"/>
              <a:gd name="connsiteX93" fmla="*/ 1105341 w 2006428"/>
              <a:gd name="connsiteY93" fmla="*/ 2378781 h 2463833"/>
              <a:gd name="connsiteX94" fmla="*/ 1082096 w 2006428"/>
              <a:gd name="connsiteY94" fmla="*/ 2381962 h 2463833"/>
              <a:gd name="connsiteX95" fmla="*/ 1008521 w 2006428"/>
              <a:gd name="connsiteY95" fmla="*/ 2389222 h 2463833"/>
              <a:gd name="connsiteX96" fmla="*/ 950254 w 2006428"/>
              <a:gd name="connsiteY96" fmla="*/ 2398202 h 2463833"/>
              <a:gd name="connsiteX97" fmla="*/ 950073 w 2006428"/>
              <a:gd name="connsiteY97" fmla="*/ 2401633 h 2463833"/>
              <a:gd name="connsiteX98" fmla="*/ 825456 w 2006428"/>
              <a:gd name="connsiteY98" fmla="*/ 2410979 h 2463833"/>
              <a:gd name="connsiteX99" fmla="*/ 820623 w 2006428"/>
              <a:gd name="connsiteY99" fmla="*/ 2410682 h 2463833"/>
              <a:gd name="connsiteX100" fmla="*/ 818318 w 2006428"/>
              <a:gd name="connsiteY100" fmla="*/ 2411515 h 2463833"/>
              <a:gd name="connsiteX101" fmla="*/ 807433 w 2006428"/>
              <a:gd name="connsiteY101" fmla="*/ 2412331 h 2463833"/>
              <a:gd name="connsiteX102" fmla="*/ 736647 w 2006428"/>
              <a:gd name="connsiteY102" fmla="*/ 2428764 h 2463833"/>
              <a:gd name="connsiteX103" fmla="*/ 735183 w 2006428"/>
              <a:gd name="connsiteY103" fmla="*/ 2427618 h 2463833"/>
              <a:gd name="connsiteX104" fmla="*/ 734568 w 2006428"/>
              <a:gd name="connsiteY104" fmla="*/ 2429246 h 2463833"/>
              <a:gd name="connsiteX105" fmla="*/ 665181 w 2006428"/>
              <a:gd name="connsiteY105" fmla="*/ 2445354 h 2463833"/>
              <a:gd name="connsiteX106" fmla="*/ 662702 w 2006428"/>
              <a:gd name="connsiteY106" fmla="*/ 2438806 h 2463833"/>
              <a:gd name="connsiteX107" fmla="*/ 649197 w 2006428"/>
              <a:gd name="connsiteY107" fmla="*/ 2441737 h 2463833"/>
              <a:gd name="connsiteX108" fmla="*/ 641961 w 2006428"/>
              <a:gd name="connsiteY108" fmla="*/ 2450744 h 2463833"/>
              <a:gd name="connsiteX109" fmla="*/ 619032 w 2006428"/>
              <a:gd name="connsiteY109" fmla="*/ 2456067 h 2463833"/>
              <a:gd name="connsiteX110" fmla="*/ 620823 w 2006428"/>
              <a:gd name="connsiteY110" fmla="*/ 2446264 h 2463833"/>
              <a:gd name="connsiteX111" fmla="*/ 603482 w 2006428"/>
              <a:gd name="connsiteY111" fmla="*/ 2450066 h 2463833"/>
              <a:gd name="connsiteX112" fmla="*/ 470564 w 2006428"/>
              <a:gd name="connsiteY112" fmla="*/ 2458272 h 2463833"/>
              <a:gd name="connsiteX113" fmla="*/ 429345 w 2006428"/>
              <a:gd name="connsiteY113" fmla="*/ 2450162 h 2463833"/>
              <a:gd name="connsiteX114" fmla="*/ 391437 w 2006428"/>
              <a:gd name="connsiteY114" fmla="*/ 2437323 h 2463833"/>
              <a:gd name="connsiteX115" fmla="*/ 374985 w 2006428"/>
              <a:gd name="connsiteY115" fmla="*/ 2423866 h 2463833"/>
              <a:gd name="connsiteX116" fmla="*/ 354845 w 2006428"/>
              <a:gd name="connsiteY116" fmla="*/ 2407257 h 2463833"/>
              <a:gd name="connsiteX117" fmla="*/ 356120 w 2006428"/>
              <a:gd name="connsiteY117" fmla="*/ 2375642 h 2463833"/>
              <a:gd name="connsiteX118" fmla="*/ 406086 w 2006428"/>
              <a:gd name="connsiteY118" fmla="*/ 2368478 h 2463833"/>
              <a:gd name="connsiteX119" fmla="*/ 536488 w 2006428"/>
              <a:gd name="connsiteY119" fmla="*/ 2367217 h 2463833"/>
              <a:gd name="connsiteX120" fmla="*/ 604078 w 2006428"/>
              <a:gd name="connsiteY120" fmla="*/ 2348373 h 2463833"/>
              <a:gd name="connsiteX121" fmla="*/ 690972 w 2006428"/>
              <a:gd name="connsiteY121" fmla="*/ 2323619 h 2463833"/>
              <a:gd name="connsiteX122" fmla="*/ 766376 w 2006428"/>
              <a:gd name="connsiteY122" fmla="*/ 2307113 h 2463833"/>
              <a:gd name="connsiteX123" fmla="*/ 805895 w 2006428"/>
              <a:gd name="connsiteY123" fmla="*/ 2296830 h 2463833"/>
              <a:gd name="connsiteX124" fmla="*/ 842199 w 2006428"/>
              <a:gd name="connsiteY124" fmla="*/ 2286767 h 2463833"/>
              <a:gd name="connsiteX125" fmla="*/ 882328 w 2006428"/>
              <a:gd name="connsiteY125" fmla="*/ 2269630 h 2463833"/>
              <a:gd name="connsiteX126" fmla="*/ 909028 w 2006428"/>
              <a:gd name="connsiteY126" fmla="*/ 2252492 h 2463833"/>
              <a:gd name="connsiteX127" fmla="*/ 922505 w 2006428"/>
              <a:gd name="connsiteY127" fmla="*/ 2246165 h 2463833"/>
              <a:gd name="connsiteX128" fmla="*/ 945188 w 2006428"/>
              <a:gd name="connsiteY128" fmla="*/ 2235663 h 2463833"/>
              <a:gd name="connsiteX129" fmla="*/ 991384 w 2006428"/>
              <a:gd name="connsiteY129" fmla="*/ 2197776 h 2463833"/>
              <a:gd name="connsiteX130" fmla="*/ 1046415 w 2006428"/>
              <a:gd name="connsiteY130" fmla="*/ 2163720 h 2463833"/>
              <a:gd name="connsiteX131" fmla="*/ 1085831 w 2006428"/>
              <a:gd name="connsiteY131" fmla="*/ 2149592 h 2463833"/>
              <a:gd name="connsiteX132" fmla="*/ 1078785 w 2006428"/>
              <a:gd name="connsiteY132" fmla="*/ 2128637 h 2463833"/>
              <a:gd name="connsiteX133" fmla="*/ 1075357 w 2006428"/>
              <a:gd name="connsiteY133" fmla="*/ 2120740 h 2463833"/>
              <a:gd name="connsiteX134" fmla="*/ 1090897 w 2006428"/>
              <a:gd name="connsiteY134" fmla="*/ 2105775 h 2463833"/>
              <a:gd name="connsiteX135" fmla="*/ 1106890 w 2006428"/>
              <a:gd name="connsiteY135" fmla="*/ 2083216 h 2463833"/>
              <a:gd name="connsiteX136" fmla="*/ 1139334 w 2006428"/>
              <a:gd name="connsiteY136" fmla="*/ 2043944 h 2463833"/>
              <a:gd name="connsiteX137" fmla="*/ 1173040 w 2006428"/>
              <a:gd name="connsiteY137" fmla="*/ 2012507 h 2463833"/>
              <a:gd name="connsiteX138" fmla="*/ 1227887 w 2006428"/>
              <a:gd name="connsiteY138" fmla="*/ 1904925 h 2463833"/>
              <a:gd name="connsiteX139" fmla="*/ 1129868 w 2006428"/>
              <a:gd name="connsiteY139" fmla="*/ 1849050 h 2463833"/>
              <a:gd name="connsiteX140" fmla="*/ 1084042 w 2006428"/>
              <a:gd name="connsiteY140" fmla="*/ 1851545 h 2463833"/>
              <a:gd name="connsiteX141" fmla="*/ 1061366 w 2006428"/>
              <a:gd name="connsiteY141" fmla="*/ 1863343 h 2463833"/>
              <a:gd name="connsiteX142" fmla="*/ 999589 w 2006428"/>
              <a:gd name="connsiteY142" fmla="*/ 1902889 h 2463833"/>
              <a:gd name="connsiteX143" fmla="*/ 939971 w 2006428"/>
              <a:gd name="connsiteY143" fmla="*/ 1960135 h 2463833"/>
              <a:gd name="connsiteX144" fmla="*/ 833953 w 2006428"/>
              <a:gd name="connsiteY144" fmla="*/ 2070836 h 2463833"/>
              <a:gd name="connsiteX145" fmla="*/ 797882 w 2006428"/>
              <a:gd name="connsiteY145" fmla="*/ 2156523 h 2463833"/>
              <a:gd name="connsiteX146" fmla="*/ 765965 w 2006428"/>
              <a:gd name="connsiteY146" fmla="*/ 2238782 h 2463833"/>
              <a:gd name="connsiteX147" fmla="*/ 664717 w 2006428"/>
              <a:gd name="connsiteY147" fmla="*/ 2244643 h 2463833"/>
              <a:gd name="connsiteX148" fmla="*/ 639141 w 2006428"/>
              <a:gd name="connsiteY148" fmla="*/ 2231927 h 2463833"/>
              <a:gd name="connsiteX149" fmla="*/ 620516 w 2006428"/>
              <a:gd name="connsiteY149" fmla="*/ 2054582 h 2463833"/>
              <a:gd name="connsiteX150" fmla="*/ 634089 w 2006428"/>
              <a:gd name="connsiteY150" fmla="*/ 2007187 h 2463833"/>
              <a:gd name="connsiteX151" fmla="*/ 662003 w 2006428"/>
              <a:gd name="connsiteY151" fmla="*/ 1944499 h 2463833"/>
              <a:gd name="connsiteX152" fmla="*/ 683746 w 2006428"/>
              <a:gd name="connsiteY152" fmla="*/ 1808674 h 2463833"/>
              <a:gd name="connsiteX153" fmla="*/ 666541 w 2006428"/>
              <a:gd name="connsiteY153" fmla="*/ 1773268 h 2463833"/>
              <a:gd name="connsiteX154" fmla="*/ 648032 w 2006428"/>
              <a:gd name="connsiteY154" fmla="*/ 1733359 h 2463833"/>
              <a:gd name="connsiteX155" fmla="*/ 644639 w 2006428"/>
              <a:gd name="connsiteY155" fmla="*/ 1661032 h 2463833"/>
              <a:gd name="connsiteX156" fmla="*/ 682149 w 2006428"/>
              <a:gd name="connsiteY156" fmla="*/ 1610888 h 2463833"/>
              <a:gd name="connsiteX157" fmla="*/ 713566 w 2006428"/>
              <a:gd name="connsiteY157" fmla="*/ 1531871 h 2463833"/>
              <a:gd name="connsiteX158" fmla="*/ 724115 w 2006428"/>
              <a:gd name="connsiteY158" fmla="*/ 1457097 h 2463833"/>
              <a:gd name="connsiteX159" fmla="*/ 682403 w 2006428"/>
              <a:gd name="connsiteY159" fmla="*/ 1376146 h 2463833"/>
              <a:gd name="connsiteX160" fmla="*/ 634398 w 2006428"/>
              <a:gd name="connsiteY160" fmla="*/ 1315007 h 2463833"/>
              <a:gd name="connsiteX161" fmla="*/ 700144 w 2006428"/>
              <a:gd name="connsiteY161" fmla="*/ 1305479 h 2463833"/>
              <a:gd name="connsiteX162" fmla="*/ 773032 w 2006428"/>
              <a:gd name="connsiteY162" fmla="*/ 1298816 h 2463833"/>
              <a:gd name="connsiteX163" fmla="*/ 831183 w 2006428"/>
              <a:gd name="connsiteY163" fmla="*/ 1285421 h 2463833"/>
              <a:gd name="connsiteX164" fmla="*/ 890341 w 2006428"/>
              <a:gd name="connsiteY164" fmla="*/ 1270690 h 2463833"/>
              <a:gd name="connsiteX165" fmla="*/ 937867 w 2006428"/>
              <a:gd name="connsiteY165" fmla="*/ 1248699 h 2463833"/>
              <a:gd name="connsiteX166" fmla="*/ 989307 w 2006428"/>
              <a:gd name="connsiteY166" fmla="*/ 1224658 h 2463833"/>
              <a:gd name="connsiteX167" fmla="*/ 1064842 w 2006428"/>
              <a:gd name="connsiteY167" fmla="*/ 1183117 h 2463833"/>
              <a:gd name="connsiteX168" fmla="*/ 1104491 w 2006428"/>
              <a:gd name="connsiteY168" fmla="*/ 1145011 h 2463833"/>
              <a:gd name="connsiteX169" fmla="*/ 1235222 w 2006428"/>
              <a:gd name="connsiteY169" fmla="*/ 1103469 h 2463833"/>
              <a:gd name="connsiteX170" fmla="*/ 1356411 w 2006428"/>
              <a:gd name="connsiteY170" fmla="*/ 1139191 h 2463833"/>
              <a:gd name="connsiteX171" fmla="*/ 1371889 w 2006428"/>
              <a:gd name="connsiteY171" fmla="*/ 1168167 h 2463833"/>
              <a:gd name="connsiteX172" fmla="*/ 1434489 w 2006428"/>
              <a:gd name="connsiteY172" fmla="*/ 1189972 h 2463833"/>
              <a:gd name="connsiteX173" fmla="*/ 1458159 w 2006428"/>
              <a:gd name="connsiteY173" fmla="*/ 1214349 h 2463833"/>
              <a:gd name="connsiteX174" fmla="*/ 1452908 w 2006428"/>
              <a:gd name="connsiteY174" fmla="*/ 1226941 h 2463833"/>
              <a:gd name="connsiteX175" fmla="*/ 1467866 w 2006428"/>
              <a:gd name="connsiteY175" fmla="*/ 1220744 h 2463833"/>
              <a:gd name="connsiteX176" fmla="*/ 1494346 w 2006428"/>
              <a:gd name="connsiteY176" fmla="*/ 1210496 h 2463833"/>
              <a:gd name="connsiteX177" fmla="*/ 1574906 w 2006428"/>
              <a:gd name="connsiteY177" fmla="*/ 1179347 h 2463833"/>
              <a:gd name="connsiteX178" fmla="*/ 1593051 w 2006428"/>
              <a:gd name="connsiteY178" fmla="*/ 1162552 h 2463833"/>
              <a:gd name="connsiteX179" fmla="*/ 1622651 w 2006428"/>
              <a:gd name="connsiteY179" fmla="*/ 1145415 h 2463833"/>
              <a:gd name="connsiteX180" fmla="*/ 1652429 w 2006428"/>
              <a:gd name="connsiteY180" fmla="*/ 1128278 h 2463833"/>
              <a:gd name="connsiteX181" fmla="*/ 1659743 w 2006428"/>
              <a:gd name="connsiteY181" fmla="*/ 1114808 h 2463833"/>
              <a:gd name="connsiteX182" fmla="*/ 1675167 w 2006428"/>
              <a:gd name="connsiteY182" fmla="*/ 1093180 h 2463833"/>
              <a:gd name="connsiteX183" fmla="*/ 1697027 w 2006428"/>
              <a:gd name="connsiteY183" fmla="*/ 1004635 h 2463833"/>
              <a:gd name="connsiteX184" fmla="*/ 1505506 w 2006428"/>
              <a:gd name="connsiteY184" fmla="*/ 976282 h 2463833"/>
              <a:gd name="connsiteX185" fmla="*/ 1253449 w 2006428"/>
              <a:gd name="connsiteY185" fmla="*/ 1002235 h 2463833"/>
              <a:gd name="connsiteX186" fmla="*/ 1180163 w 2006428"/>
              <a:gd name="connsiteY186" fmla="*/ 1011743 h 2463833"/>
              <a:gd name="connsiteX187" fmla="*/ 1128483 w 2006428"/>
              <a:gd name="connsiteY187" fmla="*/ 1018598 h 2463833"/>
              <a:gd name="connsiteX188" fmla="*/ 1102914 w 2006428"/>
              <a:gd name="connsiteY188" fmla="*/ 1025453 h 2463833"/>
              <a:gd name="connsiteX189" fmla="*/ 1069215 w 2006428"/>
              <a:gd name="connsiteY189" fmla="*/ 1036640 h 2463833"/>
              <a:gd name="connsiteX190" fmla="*/ 1036133 w 2006428"/>
              <a:gd name="connsiteY190" fmla="*/ 1039238 h 2463833"/>
              <a:gd name="connsiteX191" fmla="*/ 993043 w 2006428"/>
              <a:gd name="connsiteY191" fmla="*/ 1047711 h 2463833"/>
              <a:gd name="connsiteX192" fmla="*/ 946758 w 2006428"/>
              <a:gd name="connsiteY192" fmla="*/ 1069770 h 2463833"/>
              <a:gd name="connsiteX193" fmla="*/ 901878 w 2006428"/>
              <a:gd name="connsiteY193" fmla="*/ 1086798 h 2463833"/>
              <a:gd name="connsiteX194" fmla="*/ 857321 w 2006428"/>
              <a:gd name="connsiteY194" fmla="*/ 1103312 h 2463833"/>
              <a:gd name="connsiteX195" fmla="*/ 813155 w 2006428"/>
              <a:gd name="connsiteY195" fmla="*/ 1118756 h 2463833"/>
              <a:gd name="connsiteX196" fmla="*/ 751460 w 2006428"/>
              <a:gd name="connsiteY196" fmla="*/ 1143345 h 2463833"/>
              <a:gd name="connsiteX197" fmla="*/ 686399 w 2006428"/>
              <a:gd name="connsiteY197" fmla="*/ 1175179 h 2463833"/>
              <a:gd name="connsiteX198" fmla="*/ 609247 w 2006428"/>
              <a:gd name="connsiteY198" fmla="*/ 1213183 h 2463833"/>
              <a:gd name="connsiteX199" fmla="*/ 573772 w 2006428"/>
              <a:gd name="connsiteY199" fmla="*/ 1234660 h 2463833"/>
              <a:gd name="connsiteX200" fmla="*/ 477919 w 2006428"/>
              <a:gd name="connsiteY200" fmla="*/ 1288787 h 2463833"/>
              <a:gd name="connsiteX201" fmla="*/ 429934 w 2006428"/>
              <a:gd name="connsiteY201" fmla="*/ 1312615 h 2463833"/>
              <a:gd name="connsiteX202" fmla="*/ 372133 w 2006428"/>
              <a:gd name="connsiteY202" fmla="*/ 1348089 h 2463833"/>
              <a:gd name="connsiteX203" fmla="*/ 260631 w 2006428"/>
              <a:gd name="connsiteY203" fmla="*/ 1608036 h 2463833"/>
              <a:gd name="connsiteX204" fmla="*/ 240127 w 2006428"/>
              <a:gd name="connsiteY204" fmla="*/ 1680712 h 2463833"/>
              <a:gd name="connsiteX205" fmla="*/ 220200 w 2006428"/>
              <a:gd name="connsiteY205" fmla="*/ 1707803 h 2463833"/>
              <a:gd name="connsiteX206" fmla="*/ 204385 w 2006428"/>
              <a:gd name="connsiteY206" fmla="*/ 1732865 h 2463833"/>
              <a:gd name="connsiteX207" fmla="*/ 84040 w 2006428"/>
              <a:gd name="connsiteY207" fmla="*/ 1724591 h 2463833"/>
              <a:gd name="connsiteX208" fmla="*/ 28261 w 2006428"/>
              <a:gd name="connsiteY208" fmla="*/ 1645553 h 2463833"/>
              <a:gd name="connsiteX209" fmla="*/ 13598 w 2006428"/>
              <a:gd name="connsiteY209" fmla="*/ 1610017 h 2463833"/>
              <a:gd name="connsiteX210" fmla="*/ 245 w 2006428"/>
              <a:gd name="connsiteY210" fmla="*/ 1530376 h 2463833"/>
              <a:gd name="connsiteX211" fmla="*/ 21618 w 2006428"/>
              <a:gd name="connsiteY211" fmla="*/ 1440110 h 2463833"/>
              <a:gd name="connsiteX212" fmla="*/ 51479 w 2006428"/>
              <a:gd name="connsiteY212" fmla="*/ 1406603 h 2463833"/>
              <a:gd name="connsiteX213" fmla="*/ 86103 w 2006428"/>
              <a:gd name="connsiteY213" fmla="*/ 1360647 h 2463833"/>
              <a:gd name="connsiteX214" fmla="*/ 103549 w 2006428"/>
              <a:gd name="connsiteY214" fmla="*/ 1332213 h 2463833"/>
              <a:gd name="connsiteX215" fmla="*/ 118020 w 2006428"/>
              <a:gd name="connsiteY215" fmla="*/ 1320217 h 2463833"/>
              <a:gd name="connsiteX216" fmla="*/ 135952 w 2006428"/>
              <a:gd name="connsiteY216" fmla="*/ 1306507 h 2463833"/>
              <a:gd name="connsiteX217" fmla="*/ 148476 w 2006428"/>
              <a:gd name="connsiteY217" fmla="*/ 1292797 h 2463833"/>
              <a:gd name="connsiteX218" fmla="*/ 162186 w 2006428"/>
              <a:gd name="connsiteY218" fmla="*/ 1270518 h 2463833"/>
              <a:gd name="connsiteX219" fmla="*/ 179296 w 2006428"/>
              <a:gd name="connsiteY219" fmla="*/ 1236511 h 2463833"/>
              <a:gd name="connsiteX220" fmla="*/ 187872 w 2006428"/>
              <a:gd name="connsiteY220" fmla="*/ 1210373 h 2463833"/>
              <a:gd name="connsiteX221" fmla="*/ 198723 w 2006428"/>
              <a:gd name="connsiteY221" fmla="*/ 1185729 h 2463833"/>
              <a:gd name="connsiteX222" fmla="*/ 213345 w 2006428"/>
              <a:gd name="connsiteY222" fmla="*/ 1134852 h 2463833"/>
              <a:gd name="connsiteX223" fmla="*/ 232813 w 2006428"/>
              <a:gd name="connsiteY223" fmla="*/ 1072430 h 2463833"/>
              <a:gd name="connsiteX224" fmla="*/ 252281 w 2006428"/>
              <a:gd name="connsiteY224" fmla="*/ 1050638 h 2463833"/>
              <a:gd name="connsiteX225" fmla="*/ 260678 w 2006428"/>
              <a:gd name="connsiteY225" fmla="*/ 1084317 h 2463833"/>
              <a:gd name="connsiteX226" fmla="*/ 278412 w 2006428"/>
              <a:gd name="connsiteY226" fmla="*/ 1132418 h 2463833"/>
              <a:gd name="connsiteX227" fmla="*/ 292458 w 2006428"/>
              <a:gd name="connsiteY227" fmla="*/ 1171910 h 2463833"/>
              <a:gd name="connsiteX228" fmla="*/ 324512 w 2006428"/>
              <a:gd name="connsiteY228" fmla="*/ 1190055 h 2463833"/>
              <a:gd name="connsiteX229" fmla="*/ 357162 w 2006428"/>
              <a:gd name="connsiteY229" fmla="*/ 1171766 h 2463833"/>
              <a:gd name="connsiteX230" fmla="*/ 448313 w 2006428"/>
              <a:gd name="connsiteY230" fmla="*/ 1137669 h 2463833"/>
              <a:gd name="connsiteX231" fmla="*/ 479160 w 2006428"/>
              <a:gd name="connsiteY231" fmla="*/ 1124823 h 2463833"/>
              <a:gd name="connsiteX232" fmla="*/ 598738 w 2006428"/>
              <a:gd name="connsiteY232" fmla="*/ 1085907 h 2463833"/>
              <a:gd name="connsiteX233" fmla="*/ 660837 w 2006428"/>
              <a:gd name="connsiteY233" fmla="*/ 1066583 h 2463833"/>
              <a:gd name="connsiteX234" fmla="*/ 697025 w 2006428"/>
              <a:gd name="connsiteY234" fmla="*/ 1056520 h 2463833"/>
              <a:gd name="connsiteX235" fmla="*/ 727467 w 2006428"/>
              <a:gd name="connsiteY235" fmla="*/ 1046135 h 2463833"/>
              <a:gd name="connsiteX236" fmla="*/ 829977 w 2006428"/>
              <a:gd name="connsiteY236" fmla="*/ 1011901 h 2463833"/>
              <a:gd name="connsiteX237" fmla="*/ 903030 w 2006428"/>
              <a:gd name="connsiteY237" fmla="*/ 990369 h 2463833"/>
              <a:gd name="connsiteX238" fmla="*/ 975131 w 2006428"/>
              <a:gd name="connsiteY238" fmla="*/ 969743 h 2463833"/>
              <a:gd name="connsiteX239" fmla="*/ 1016260 w 2006428"/>
              <a:gd name="connsiteY239" fmla="*/ 954161 h 2463833"/>
              <a:gd name="connsiteX240" fmla="*/ 1102633 w 2006428"/>
              <a:gd name="connsiteY240" fmla="*/ 924048 h 2463833"/>
              <a:gd name="connsiteX241" fmla="*/ 1226962 w 2006428"/>
              <a:gd name="connsiteY241" fmla="*/ 895209 h 2463833"/>
              <a:gd name="connsiteX242" fmla="*/ 1327976 w 2006428"/>
              <a:gd name="connsiteY242" fmla="*/ 878675 h 2463833"/>
              <a:gd name="connsiteX243" fmla="*/ 1574056 w 2006428"/>
              <a:gd name="connsiteY243" fmla="*/ 849740 h 2463833"/>
              <a:gd name="connsiteX244" fmla="*/ 1673453 w 2006428"/>
              <a:gd name="connsiteY244" fmla="*/ 841034 h 2463833"/>
              <a:gd name="connsiteX245" fmla="*/ 1740640 w 2006428"/>
              <a:gd name="connsiteY245" fmla="*/ 835040 h 2463833"/>
              <a:gd name="connsiteX246" fmla="*/ 926262 w 2006428"/>
              <a:gd name="connsiteY246" fmla="*/ 272 h 2463833"/>
              <a:gd name="connsiteX247" fmla="*/ 1016370 w 2006428"/>
              <a:gd name="connsiteY247" fmla="*/ 47181 h 2463833"/>
              <a:gd name="connsiteX248" fmla="*/ 1067782 w 2006428"/>
              <a:gd name="connsiteY248" fmla="*/ 69727 h 2463833"/>
              <a:gd name="connsiteX249" fmla="*/ 1117152 w 2006428"/>
              <a:gd name="connsiteY249" fmla="*/ 97914 h 2463833"/>
              <a:gd name="connsiteX250" fmla="*/ 1125289 w 2006428"/>
              <a:gd name="connsiteY250" fmla="*/ 116395 h 2463833"/>
              <a:gd name="connsiteX251" fmla="*/ 1127414 w 2006428"/>
              <a:gd name="connsiteY251" fmla="*/ 154098 h 2463833"/>
              <a:gd name="connsiteX252" fmla="*/ 1134666 w 2006428"/>
              <a:gd name="connsiteY252" fmla="*/ 206285 h 2463833"/>
              <a:gd name="connsiteX253" fmla="*/ 1145579 w 2006428"/>
              <a:gd name="connsiteY253" fmla="*/ 242115 h 2463833"/>
              <a:gd name="connsiteX254" fmla="*/ 1163169 w 2006428"/>
              <a:gd name="connsiteY254" fmla="*/ 268884 h 2463833"/>
              <a:gd name="connsiteX255" fmla="*/ 1212868 w 2006428"/>
              <a:gd name="connsiteY255" fmla="*/ 271503 h 2463833"/>
              <a:gd name="connsiteX256" fmla="*/ 1323850 w 2006428"/>
              <a:gd name="connsiteY256" fmla="*/ 292150 h 2463833"/>
              <a:gd name="connsiteX257" fmla="*/ 1357261 w 2006428"/>
              <a:gd name="connsiteY257" fmla="*/ 330202 h 2463833"/>
              <a:gd name="connsiteX258" fmla="*/ 1394140 w 2006428"/>
              <a:gd name="connsiteY258" fmla="*/ 399800 h 2463833"/>
              <a:gd name="connsiteX259" fmla="*/ 1388149 w 2006428"/>
              <a:gd name="connsiteY259" fmla="*/ 450177 h 2463833"/>
              <a:gd name="connsiteX260" fmla="*/ 1378689 w 2006428"/>
              <a:gd name="connsiteY260" fmla="*/ 475479 h 2463833"/>
              <a:gd name="connsiteX261" fmla="*/ 1317687 w 2006428"/>
              <a:gd name="connsiteY261" fmla="*/ 500561 h 2463833"/>
              <a:gd name="connsiteX262" fmla="*/ 1179697 w 2006428"/>
              <a:gd name="connsiteY262" fmla="*/ 542555 h 2463833"/>
              <a:gd name="connsiteX263" fmla="*/ 1154683 w 2006428"/>
              <a:gd name="connsiteY263" fmla="*/ 565478 h 2463833"/>
              <a:gd name="connsiteX264" fmla="*/ 1140013 w 2006428"/>
              <a:gd name="connsiteY264" fmla="*/ 588517 h 2463833"/>
              <a:gd name="connsiteX265" fmla="*/ 1255300 w 2006428"/>
              <a:gd name="connsiteY265" fmla="*/ 619728 h 2463833"/>
              <a:gd name="connsiteX266" fmla="*/ 1323363 w 2006428"/>
              <a:gd name="connsiteY266" fmla="*/ 643289 h 2463833"/>
              <a:gd name="connsiteX267" fmla="*/ 1323850 w 2006428"/>
              <a:gd name="connsiteY267" fmla="*/ 655730 h 2463833"/>
              <a:gd name="connsiteX268" fmla="*/ 1358227 w 2006428"/>
              <a:gd name="connsiteY268" fmla="*/ 696518 h 2463833"/>
              <a:gd name="connsiteX269" fmla="*/ 1326900 w 2006428"/>
              <a:gd name="connsiteY269" fmla="*/ 798437 h 2463833"/>
              <a:gd name="connsiteX270" fmla="*/ 1123746 w 2006428"/>
              <a:gd name="connsiteY270" fmla="*/ 870373 h 2463833"/>
              <a:gd name="connsiteX271" fmla="*/ 1103874 w 2006428"/>
              <a:gd name="connsiteY271" fmla="*/ 881499 h 2463833"/>
              <a:gd name="connsiteX272" fmla="*/ 1037847 w 2006428"/>
              <a:gd name="connsiteY272" fmla="*/ 923561 h 2463833"/>
              <a:gd name="connsiteX273" fmla="*/ 1011215 w 2006428"/>
              <a:gd name="connsiteY273" fmla="*/ 939334 h 2463833"/>
              <a:gd name="connsiteX274" fmla="*/ 871422 w 2006428"/>
              <a:gd name="connsiteY274" fmla="*/ 919085 h 2463833"/>
              <a:gd name="connsiteX275" fmla="*/ 816582 w 2006428"/>
              <a:gd name="connsiteY275" fmla="*/ 923527 h 2463833"/>
              <a:gd name="connsiteX276" fmla="*/ 735968 w 2006428"/>
              <a:gd name="connsiteY276" fmla="*/ 940787 h 2463833"/>
              <a:gd name="connsiteX277" fmla="*/ 679613 w 2006428"/>
              <a:gd name="connsiteY277" fmla="*/ 933028 h 2463833"/>
              <a:gd name="connsiteX278" fmla="*/ 640265 w 2006428"/>
              <a:gd name="connsiteY278" fmla="*/ 919318 h 2463833"/>
              <a:gd name="connsiteX279" fmla="*/ 581484 w 2006428"/>
              <a:gd name="connsiteY279" fmla="*/ 909021 h 2463833"/>
              <a:gd name="connsiteX280" fmla="*/ 535412 w 2006428"/>
              <a:gd name="connsiteY280" fmla="*/ 874424 h 2463833"/>
              <a:gd name="connsiteX281" fmla="*/ 566376 w 2006428"/>
              <a:gd name="connsiteY281" fmla="*/ 828160 h 2463833"/>
              <a:gd name="connsiteX282" fmla="*/ 678461 w 2006428"/>
              <a:gd name="connsiteY282" fmla="*/ 790465 h 2463833"/>
              <a:gd name="connsiteX283" fmla="*/ 748032 w 2006428"/>
              <a:gd name="connsiteY283" fmla="*/ 751775 h 2463833"/>
              <a:gd name="connsiteX284" fmla="*/ 856142 w 2006428"/>
              <a:gd name="connsiteY284" fmla="*/ 661050 h 2463833"/>
              <a:gd name="connsiteX285" fmla="*/ 822806 w 2006428"/>
              <a:gd name="connsiteY285" fmla="*/ 594995 h 2463833"/>
              <a:gd name="connsiteX286" fmla="*/ 779613 w 2006428"/>
              <a:gd name="connsiteY286" fmla="*/ 597450 h 2463833"/>
              <a:gd name="connsiteX287" fmla="*/ 749595 w 2006428"/>
              <a:gd name="connsiteY287" fmla="*/ 607300 h 2463833"/>
              <a:gd name="connsiteX288" fmla="*/ 686338 w 2006428"/>
              <a:gd name="connsiteY288" fmla="*/ 580634 h 2463833"/>
              <a:gd name="connsiteX289" fmla="*/ 603605 w 2006428"/>
              <a:gd name="connsiteY289" fmla="*/ 548162 h 2463833"/>
              <a:gd name="connsiteX290" fmla="*/ 532101 w 2006428"/>
              <a:gd name="connsiteY290" fmla="*/ 504318 h 2463833"/>
              <a:gd name="connsiteX291" fmla="*/ 559521 w 2006428"/>
              <a:gd name="connsiteY291" fmla="*/ 489168 h 2463833"/>
              <a:gd name="connsiteX292" fmla="*/ 604078 w 2006428"/>
              <a:gd name="connsiteY292" fmla="*/ 480538 h 2463833"/>
              <a:gd name="connsiteX293" fmla="*/ 645208 w 2006428"/>
              <a:gd name="connsiteY293" fmla="*/ 474725 h 2463833"/>
              <a:gd name="connsiteX294" fmla="*/ 705278 w 2006428"/>
              <a:gd name="connsiteY294" fmla="*/ 453941 h 2463833"/>
              <a:gd name="connsiteX295" fmla="*/ 804325 w 2006428"/>
              <a:gd name="connsiteY295" fmla="*/ 414511 h 2463833"/>
              <a:gd name="connsiteX296" fmla="*/ 889306 w 2006428"/>
              <a:gd name="connsiteY296" fmla="*/ 376624 h 2463833"/>
              <a:gd name="connsiteX297" fmla="*/ 911311 w 2006428"/>
              <a:gd name="connsiteY297" fmla="*/ 359843 h 2463833"/>
              <a:gd name="connsiteX298" fmla="*/ 911126 w 2006428"/>
              <a:gd name="connsiteY298" fmla="*/ 288105 h 2463833"/>
              <a:gd name="connsiteX299" fmla="*/ 898033 w 2006428"/>
              <a:gd name="connsiteY299" fmla="*/ 199964 h 2463833"/>
              <a:gd name="connsiteX300" fmla="*/ 885132 w 2006428"/>
              <a:gd name="connsiteY300" fmla="*/ 176068 h 2463833"/>
              <a:gd name="connsiteX301" fmla="*/ 879134 w 2006428"/>
              <a:gd name="connsiteY301" fmla="*/ 168582 h 2463833"/>
              <a:gd name="connsiteX302" fmla="*/ 868145 w 2006428"/>
              <a:gd name="connsiteY302" fmla="*/ 146304 h 2463833"/>
              <a:gd name="connsiteX303" fmla="*/ 865513 w 2006428"/>
              <a:gd name="connsiteY303" fmla="*/ 54139 h 2463833"/>
              <a:gd name="connsiteX304" fmla="*/ 878229 w 2006428"/>
              <a:gd name="connsiteY304" fmla="*/ 22695 h 2463833"/>
              <a:gd name="connsiteX305" fmla="*/ 893700 w 2006428"/>
              <a:gd name="connsiteY305" fmla="*/ 4454 h 2463833"/>
              <a:gd name="connsiteX306" fmla="*/ 926262 w 2006428"/>
              <a:gd name="connsiteY306" fmla="*/ 272 h 246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2006428" h="2463833">
                <a:moveTo>
                  <a:pt x="1052345" y="2389139"/>
                </a:moveTo>
                <a:lnTo>
                  <a:pt x="1084512" y="2390045"/>
                </a:lnTo>
                <a:lnTo>
                  <a:pt x="1052372" y="2391899"/>
                </a:lnTo>
                <a:close/>
                <a:moveTo>
                  <a:pt x="603674" y="2375882"/>
                </a:moveTo>
                <a:cubicBezTo>
                  <a:pt x="599684" y="2375882"/>
                  <a:pt x="598320" y="2378967"/>
                  <a:pt x="600651" y="2382737"/>
                </a:cubicBezTo>
                <a:cubicBezTo>
                  <a:pt x="602981" y="2386507"/>
                  <a:pt x="606244" y="2389592"/>
                  <a:pt x="607910" y="2389592"/>
                </a:cubicBezTo>
                <a:cubicBezTo>
                  <a:pt x="609576" y="2389592"/>
                  <a:pt x="610933" y="2386507"/>
                  <a:pt x="610933" y="2382737"/>
                </a:cubicBezTo>
                <a:cubicBezTo>
                  <a:pt x="610933" y="2378967"/>
                  <a:pt x="607663" y="2375882"/>
                  <a:pt x="603674" y="2375882"/>
                </a:cubicBezTo>
                <a:close/>
                <a:moveTo>
                  <a:pt x="1158145" y="1540885"/>
                </a:moveTo>
                <a:cubicBezTo>
                  <a:pt x="1146820" y="1541051"/>
                  <a:pt x="1129769" y="1544405"/>
                  <a:pt x="1104491" y="1550982"/>
                </a:cubicBezTo>
                <a:cubicBezTo>
                  <a:pt x="1028284" y="1570821"/>
                  <a:pt x="990822" y="1584188"/>
                  <a:pt x="967391" y="1599913"/>
                </a:cubicBezTo>
                <a:cubicBezTo>
                  <a:pt x="954196" y="1608763"/>
                  <a:pt x="934858" y="1617715"/>
                  <a:pt x="924411" y="1619806"/>
                </a:cubicBezTo>
                <a:cubicBezTo>
                  <a:pt x="901515" y="1624385"/>
                  <a:pt x="871422" y="1658166"/>
                  <a:pt x="871422" y="1679287"/>
                </a:cubicBezTo>
                <a:cubicBezTo>
                  <a:pt x="871422" y="1702573"/>
                  <a:pt x="909837" y="1758935"/>
                  <a:pt x="925706" y="1758935"/>
                </a:cubicBezTo>
                <a:cubicBezTo>
                  <a:pt x="933110" y="1758935"/>
                  <a:pt x="941068" y="1755850"/>
                  <a:pt x="943399" y="1752080"/>
                </a:cubicBezTo>
                <a:cubicBezTo>
                  <a:pt x="945730" y="1748309"/>
                  <a:pt x="956327" y="1745225"/>
                  <a:pt x="966959" y="1745225"/>
                </a:cubicBezTo>
                <a:cubicBezTo>
                  <a:pt x="977585" y="1745225"/>
                  <a:pt x="990116" y="1740598"/>
                  <a:pt x="994811" y="1734942"/>
                </a:cubicBezTo>
                <a:cubicBezTo>
                  <a:pt x="999507" y="1729287"/>
                  <a:pt x="1007897" y="1724660"/>
                  <a:pt x="1013464" y="1724660"/>
                </a:cubicBezTo>
                <a:cubicBezTo>
                  <a:pt x="1023650" y="1724660"/>
                  <a:pt x="1061106" y="1709778"/>
                  <a:pt x="1088265" y="1694944"/>
                </a:cubicBezTo>
                <a:cubicBezTo>
                  <a:pt x="1096306" y="1690549"/>
                  <a:pt x="1118646" y="1668449"/>
                  <a:pt x="1137909" y="1645828"/>
                </a:cubicBezTo>
                <a:cubicBezTo>
                  <a:pt x="1171676" y="1606172"/>
                  <a:pt x="1185839" y="1571808"/>
                  <a:pt x="1177434" y="1549913"/>
                </a:cubicBezTo>
                <a:cubicBezTo>
                  <a:pt x="1175066" y="1543740"/>
                  <a:pt x="1169469" y="1540719"/>
                  <a:pt x="1158145" y="1540885"/>
                </a:cubicBezTo>
                <a:close/>
                <a:moveTo>
                  <a:pt x="1740640" y="835040"/>
                </a:moveTo>
                <a:cubicBezTo>
                  <a:pt x="1763371" y="834926"/>
                  <a:pt x="1783153" y="836712"/>
                  <a:pt x="1790131" y="840444"/>
                </a:cubicBezTo>
                <a:cubicBezTo>
                  <a:pt x="1798522" y="844934"/>
                  <a:pt x="1808962" y="844880"/>
                  <a:pt x="1821047" y="840287"/>
                </a:cubicBezTo>
                <a:cubicBezTo>
                  <a:pt x="1837767" y="833932"/>
                  <a:pt x="1842359" y="836462"/>
                  <a:pt x="1875887" y="870531"/>
                </a:cubicBezTo>
                <a:cubicBezTo>
                  <a:pt x="1896013" y="890979"/>
                  <a:pt x="1918429" y="909597"/>
                  <a:pt x="1925702" y="911907"/>
                </a:cubicBezTo>
                <a:cubicBezTo>
                  <a:pt x="1932975" y="914218"/>
                  <a:pt x="1951861" y="931437"/>
                  <a:pt x="1967654" y="950172"/>
                </a:cubicBezTo>
                <a:cubicBezTo>
                  <a:pt x="1990749" y="977564"/>
                  <a:pt x="1997535" y="991980"/>
                  <a:pt x="2002258" y="1023698"/>
                </a:cubicBezTo>
                <a:cubicBezTo>
                  <a:pt x="2007283" y="1057445"/>
                  <a:pt x="2007811" y="1100508"/>
                  <a:pt x="2003602" y="1133570"/>
                </a:cubicBezTo>
                <a:cubicBezTo>
                  <a:pt x="2002992" y="1138368"/>
                  <a:pt x="1989762" y="1156109"/>
                  <a:pt x="1974201" y="1172986"/>
                </a:cubicBezTo>
                <a:cubicBezTo>
                  <a:pt x="1954006" y="1194894"/>
                  <a:pt x="1940564" y="1203682"/>
                  <a:pt x="1927245" y="1203682"/>
                </a:cubicBezTo>
                <a:cubicBezTo>
                  <a:pt x="1916983" y="1203682"/>
                  <a:pt x="1895013" y="1212882"/>
                  <a:pt x="1878416" y="1224124"/>
                </a:cubicBezTo>
                <a:cubicBezTo>
                  <a:pt x="1861828" y="1235366"/>
                  <a:pt x="1843991" y="1244620"/>
                  <a:pt x="1838781" y="1244689"/>
                </a:cubicBezTo>
                <a:cubicBezTo>
                  <a:pt x="1833571" y="1244757"/>
                  <a:pt x="1818806" y="1251304"/>
                  <a:pt x="1805966" y="1259235"/>
                </a:cubicBezTo>
                <a:cubicBezTo>
                  <a:pt x="1788918" y="1269771"/>
                  <a:pt x="1776524" y="1272520"/>
                  <a:pt x="1759990" y="1269415"/>
                </a:cubicBezTo>
                <a:cubicBezTo>
                  <a:pt x="1744909" y="1266583"/>
                  <a:pt x="1727271" y="1269497"/>
                  <a:pt x="1707118" y="1278148"/>
                </a:cubicBezTo>
                <a:cubicBezTo>
                  <a:pt x="1690487" y="1285291"/>
                  <a:pt x="1664891" y="1292920"/>
                  <a:pt x="1650235" y="1295114"/>
                </a:cubicBezTo>
                <a:cubicBezTo>
                  <a:pt x="1626682" y="1298630"/>
                  <a:pt x="1621259" y="1296594"/>
                  <a:pt x="1603450" y="1277531"/>
                </a:cubicBezTo>
                <a:cubicBezTo>
                  <a:pt x="1583509" y="1256184"/>
                  <a:pt x="1583077" y="1256082"/>
                  <a:pt x="1561539" y="1267159"/>
                </a:cubicBezTo>
                <a:cubicBezTo>
                  <a:pt x="1490501" y="1303724"/>
                  <a:pt x="1411415" y="1298247"/>
                  <a:pt x="1422068" y="1257508"/>
                </a:cubicBezTo>
                <a:cubicBezTo>
                  <a:pt x="1426942" y="1238869"/>
                  <a:pt x="1412807" y="1233851"/>
                  <a:pt x="1400029" y="1249672"/>
                </a:cubicBezTo>
                <a:cubicBezTo>
                  <a:pt x="1380794" y="1273493"/>
                  <a:pt x="1330650" y="1291851"/>
                  <a:pt x="1272437" y="1296396"/>
                </a:cubicBezTo>
                <a:cubicBezTo>
                  <a:pt x="1216460" y="1300762"/>
                  <a:pt x="1206431" y="1303641"/>
                  <a:pt x="1152475" y="1330835"/>
                </a:cubicBezTo>
                <a:cubicBezTo>
                  <a:pt x="1113505" y="1350481"/>
                  <a:pt x="1067817" y="1363520"/>
                  <a:pt x="1032363" y="1365130"/>
                </a:cubicBezTo>
                <a:cubicBezTo>
                  <a:pt x="1017200" y="1365816"/>
                  <a:pt x="979545" y="1371835"/>
                  <a:pt x="948684" y="1378498"/>
                </a:cubicBezTo>
                <a:cubicBezTo>
                  <a:pt x="895990" y="1389884"/>
                  <a:pt x="891479" y="1392290"/>
                  <a:pt x="874411" y="1418078"/>
                </a:cubicBezTo>
                <a:cubicBezTo>
                  <a:pt x="862017" y="1436813"/>
                  <a:pt x="855086" y="1458221"/>
                  <a:pt x="852619" y="1485421"/>
                </a:cubicBezTo>
                <a:lnTo>
                  <a:pt x="849006" y="1525304"/>
                </a:lnTo>
                <a:lnTo>
                  <a:pt x="875638" y="1521218"/>
                </a:lnTo>
                <a:cubicBezTo>
                  <a:pt x="890287" y="1518976"/>
                  <a:pt x="909981" y="1513170"/>
                  <a:pt x="919407" y="1508331"/>
                </a:cubicBezTo>
                <a:cubicBezTo>
                  <a:pt x="965582" y="1484599"/>
                  <a:pt x="1087819" y="1436751"/>
                  <a:pt x="1102270" y="1436751"/>
                </a:cubicBezTo>
                <a:cubicBezTo>
                  <a:pt x="1111270" y="1436751"/>
                  <a:pt x="1120408" y="1432124"/>
                  <a:pt x="1122574" y="1426469"/>
                </a:cubicBezTo>
                <a:cubicBezTo>
                  <a:pt x="1124823" y="1420608"/>
                  <a:pt x="1135050" y="1416186"/>
                  <a:pt x="1146354" y="1416186"/>
                </a:cubicBezTo>
                <a:cubicBezTo>
                  <a:pt x="1160352" y="1416186"/>
                  <a:pt x="1174254" y="1408118"/>
                  <a:pt x="1193605" y="1388766"/>
                </a:cubicBezTo>
                <a:cubicBezTo>
                  <a:pt x="1208686" y="1373685"/>
                  <a:pt x="1226818" y="1361347"/>
                  <a:pt x="1233899" y="1361347"/>
                </a:cubicBezTo>
                <a:cubicBezTo>
                  <a:pt x="1240980" y="1361347"/>
                  <a:pt x="1257542" y="1356850"/>
                  <a:pt x="1270696" y="1351352"/>
                </a:cubicBezTo>
                <a:cubicBezTo>
                  <a:pt x="1297479" y="1340158"/>
                  <a:pt x="1341323" y="1343860"/>
                  <a:pt x="1358577" y="1358762"/>
                </a:cubicBezTo>
                <a:cubicBezTo>
                  <a:pt x="1364479" y="1363862"/>
                  <a:pt x="1379903" y="1370093"/>
                  <a:pt x="1392852" y="1372609"/>
                </a:cubicBezTo>
                <a:cubicBezTo>
                  <a:pt x="1405801" y="1375125"/>
                  <a:pt x="1425111" y="1384414"/>
                  <a:pt x="1435771" y="1393256"/>
                </a:cubicBezTo>
                <a:cubicBezTo>
                  <a:pt x="1446423" y="1402099"/>
                  <a:pt x="1457926" y="1409331"/>
                  <a:pt x="1461319" y="1409331"/>
                </a:cubicBezTo>
                <a:cubicBezTo>
                  <a:pt x="1464712" y="1409331"/>
                  <a:pt x="1472589" y="1417119"/>
                  <a:pt x="1478827" y="1426640"/>
                </a:cubicBezTo>
                <a:cubicBezTo>
                  <a:pt x="1489514" y="1442948"/>
                  <a:pt x="1489281" y="1446759"/>
                  <a:pt x="1474810" y="1492605"/>
                </a:cubicBezTo>
                <a:cubicBezTo>
                  <a:pt x="1464788" y="1524385"/>
                  <a:pt x="1451983" y="1548706"/>
                  <a:pt x="1437923" y="1562697"/>
                </a:cubicBezTo>
                <a:cubicBezTo>
                  <a:pt x="1426078" y="1574488"/>
                  <a:pt x="1411765" y="1593079"/>
                  <a:pt x="1406109" y="1604019"/>
                </a:cubicBezTo>
                <a:cubicBezTo>
                  <a:pt x="1400454" y="1614960"/>
                  <a:pt x="1387347" y="1631912"/>
                  <a:pt x="1376976" y="1641701"/>
                </a:cubicBezTo>
                <a:cubicBezTo>
                  <a:pt x="1354293" y="1663109"/>
                  <a:pt x="1352791" y="1688253"/>
                  <a:pt x="1371711" y="1729945"/>
                </a:cubicBezTo>
                <a:cubicBezTo>
                  <a:pt x="1379025" y="1746047"/>
                  <a:pt x="1383371" y="1763479"/>
                  <a:pt x="1381377" y="1768682"/>
                </a:cubicBezTo>
                <a:cubicBezTo>
                  <a:pt x="1379375" y="1773885"/>
                  <a:pt x="1388752" y="1792565"/>
                  <a:pt x="1402209" y="1810196"/>
                </a:cubicBezTo>
                <a:cubicBezTo>
                  <a:pt x="1415665" y="1827820"/>
                  <a:pt x="1426688" y="1845862"/>
                  <a:pt x="1426702" y="1850291"/>
                </a:cubicBezTo>
                <a:cubicBezTo>
                  <a:pt x="1426722" y="1854712"/>
                  <a:pt x="1435963" y="1872213"/>
                  <a:pt x="1447239" y="1889179"/>
                </a:cubicBezTo>
                <a:cubicBezTo>
                  <a:pt x="1458515" y="1906145"/>
                  <a:pt x="1467756" y="1925990"/>
                  <a:pt x="1467777" y="1933284"/>
                </a:cubicBezTo>
                <a:cubicBezTo>
                  <a:pt x="1467831" y="1958263"/>
                  <a:pt x="1440487" y="2004007"/>
                  <a:pt x="1420566" y="2012260"/>
                </a:cubicBezTo>
                <a:cubicBezTo>
                  <a:pt x="1409955" y="2016654"/>
                  <a:pt x="1381658" y="2038569"/>
                  <a:pt x="1357686" y="2060964"/>
                </a:cubicBezTo>
                <a:cubicBezTo>
                  <a:pt x="1333707" y="2083360"/>
                  <a:pt x="1311833" y="2101683"/>
                  <a:pt x="1309077" y="2101683"/>
                </a:cubicBezTo>
                <a:cubicBezTo>
                  <a:pt x="1297424" y="2101683"/>
                  <a:pt x="1250022" y="2132928"/>
                  <a:pt x="1226975" y="2155803"/>
                </a:cubicBezTo>
                <a:cubicBezTo>
                  <a:pt x="1213286" y="2169396"/>
                  <a:pt x="1192461" y="2188947"/>
                  <a:pt x="1180704" y="2199257"/>
                </a:cubicBezTo>
                <a:cubicBezTo>
                  <a:pt x="1168948" y="2209567"/>
                  <a:pt x="1159330" y="2220013"/>
                  <a:pt x="1159330" y="2222474"/>
                </a:cubicBezTo>
                <a:cubicBezTo>
                  <a:pt x="1159330" y="2224935"/>
                  <a:pt x="1180156" y="2224510"/>
                  <a:pt x="1205601" y="2221528"/>
                </a:cubicBezTo>
                <a:cubicBezTo>
                  <a:pt x="1231054" y="2218553"/>
                  <a:pt x="1272533" y="2215818"/>
                  <a:pt x="1297787" y="2215455"/>
                </a:cubicBezTo>
                <a:cubicBezTo>
                  <a:pt x="1324515" y="2215064"/>
                  <a:pt x="1347287" y="2211212"/>
                  <a:pt x="1352284" y="2206221"/>
                </a:cubicBezTo>
                <a:cubicBezTo>
                  <a:pt x="1357007" y="2201512"/>
                  <a:pt x="1374172" y="2197653"/>
                  <a:pt x="1390439" y="2197653"/>
                </a:cubicBezTo>
                <a:cubicBezTo>
                  <a:pt x="1406699" y="2197653"/>
                  <a:pt x="1425365" y="2194931"/>
                  <a:pt x="1431911" y="2191607"/>
                </a:cubicBezTo>
                <a:cubicBezTo>
                  <a:pt x="1466529" y="2174024"/>
                  <a:pt x="1558838" y="2163549"/>
                  <a:pt x="1566721" y="2176313"/>
                </a:cubicBezTo>
                <a:cubicBezTo>
                  <a:pt x="1568784" y="2179651"/>
                  <a:pt x="1581980" y="2184546"/>
                  <a:pt x="1596047" y="2187185"/>
                </a:cubicBezTo>
                <a:cubicBezTo>
                  <a:pt x="1627388" y="2193067"/>
                  <a:pt x="1662944" y="2230543"/>
                  <a:pt x="1673899" y="2269253"/>
                </a:cubicBezTo>
                <a:cubicBezTo>
                  <a:pt x="1684051" y="2305097"/>
                  <a:pt x="1676435" y="2364201"/>
                  <a:pt x="1659723" y="2379323"/>
                </a:cubicBezTo>
                <a:cubicBezTo>
                  <a:pt x="1652621" y="2385753"/>
                  <a:pt x="1644991" y="2399291"/>
                  <a:pt x="1642770" y="2409409"/>
                </a:cubicBezTo>
                <a:cubicBezTo>
                  <a:pt x="1638959" y="2426773"/>
                  <a:pt x="1636340" y="2427877"/>
                  <a:pt x="1596108" y="2429104"/>
                </a:cubicBezTo>
                <a:cubicBezTo>
                  <a:pt x="1554026" y="2430379"/>
                  <a:pt x="1508934" y="2420878"/>
                  <a:pt x="1508934" y="2410726"/>
                </a:cubicBezTo>
                <a:cubicBezTo>
                  <a:pt x="1508934" y="2398441"/>
                  <a:pt x="1472280" y="2389749"/>
                  <a:pt x="1437649" y="2393821"/>
                </a:cubicBezTo>
                <a:cubicBezTo>
                  <a:pt x="1410791" y="2396981"/>
                  <a:pt x="1395025" y="2395082"/>
                  <a:pt x="1376996" y="2386528"/>
                </a:cubicBezTo>
                <a:cubicBezTo>
                  <a:pt x="1357206" y="2377136"/>
                  <a:pt x="1330197" y="2374867"/>
                  <a:pt x="1232960" y="2374421"/>
                </a:cubicBezTo>
                <a:cubicBezTo>
                  <a:pt x="1167138" y="2374120"/>
                  <a:pt x="1109707" y="2376087"/>
                  <a:pt x="1105341" y="2378781"/>
                </a:cubicBezTo>
                <a:cubicBezTo>
                  <a:pt x="1100981" y="2381482"/>
                  <a:pt x="1090520" y="2382915"/>
                  <a:pt x="1082096" y="2381962"/>
                </a:cubicBezTo>
                <a:cubicBezTo>
                  <a:pt x="1073678" y="2381016"/>
                  <a:pt x="1040568" y="2384279"/>
                  <a:pt x="1008521" y="2389222"/>
                </a:cubicBezTo>
                <a:lnTo>
                  <a:pt x="950254" y="2398202"/>
                </a:lnTo>
                <a:lnTo>
                  <a:pt x="950073" y="2401633"/>
                </a:lnTo>
                <a:lnTo>
                  <a:pt x="825456" y="2410979"/>
                </a:lnTo>
                <a:lnTo>
                  <a:pt x="820623" y="2410682"/>
                </a:lnTo>
                <a:lnTo>
                  <a:pt x="818318" y="2411515"/>
                </a:lnTo>
                <a:lnTo>
                  <a:pt x="807433" y="2412331"/>
                </a:lnTo>
                <a:lnTo>
                  <a:pt x="736647" y="2428764"/>
                </a:lnTo>
                <a:lnTo>
                  <a:pt x="735183" y="2427618"/>
                </a:lnTo>
                <a:lnTo>
                  <a:pt x="734568" y="2429246"/>
                </a:lnTo>
                <a:lnTo>
                  <a:pt x="665181" y="2445354"/>
                </a:lnTo>
                <a:lnTo>
                  <a:pt x="662702" y="2438806"/>
                </a:lnTo>
                <a:cubicBezTo>
                  <a:pt x="660363" y="2437352"/>
                  <a:pt x="656707" y="2438855"/>
                  <a:pt x="649197" y="2441737"/>
                </a:cubicBezTo>
                <a:lnTo>
                  <a:pt x="641961" y="2450744"/>
                </a:lnTo>
                <a:lnTo>
                  <a:pt x="619032" y="2456067"/>
                </a:lnTo>
                <a:lnTo>
                  <a:pt x="620823" y="2446264"/>
                </a:lnTo>
                <a:cubicBezTo>
                  <a:pt x="618485" y="2443223"/>
                  <a:pt x="612609" y="2444366"/>
                  <a:pt x="603482" y="2450066"/>
                </a:cubicBezTo>
                <a:cubicBezTo>
                  <a:pt x="582855" y="2462953"/>
                  <a:pt x="483581" y="2469075"/>
                  <a:pt x="470564" y="2458272"/>
                </a:cubicBezTo>
                <a:cubicBezTo>
                  <a:pt x="464785" y="2453473"/>
                  <a:pt x="446236" y="2449826"/>
                  <a:pt x="429345" y="2450162"/>
                </a:cubicBezTo>
                <a:cubicBezTo>
                  <a:pt x="405455" y="2450642"/>
                  <a:pt x="397044" y="2447797"/>
                  <a:pt x="391437" y="2437323"/>
                </a:cubicBezTo>
                <a:cubicBezTo>
                  <a:pt x="387475" y="2429919"/>
                  <a:pt x="380071" y="2423866"/>
                  <a:pt x="374985" y="2423866"/>
                </a:cubicBezTo>
                <a:cubicBezTo>
                  <a:pt x="369892" y="2423866"/>
                  <a:pt x="360836" y="2416395"/>
                  <a:pt x="354845" y="2407257"/>
                </a:cubicBezTo>
                <a:cubicBezTo>
                  <a:pt x="344816" y="2391943"/>
                  <a:pt x="344912" y="2389475"/>
                  <a:pt x="356120" y="2375642"/>
                </a:cubicBezTo>
                <a:cubicBezTo>
                  <a:pt x="367534" y="2361541"/>
                  <a:pt x="370557" y="2361102"/>
                  <a:pt x="406086" y="2368478"/>
                </a:cubicBezTo>
                <a:cubicBezTo>
                  <a:pt x="459726" y="2379618"/>
                  <a:pt x="501939" y="2379206"/>
                  <a:pt x="536488" y="2367217"/>
                </a:cubicBezTo>
                <a:cubicBezTo>
                  <a:pt x="552926" y="2361514"/>
                  <a:pt x="583342" y="2353034"/>
                  <a:pt x="604078" y="2348373"/>
                </a:cubicBezTo>
                <a:cubicBezTo>
                  <a:pt x="624814" y="2343711"/>
                  <a:pt x="663915" y="2332572"/>
                  <a:pt x="690972" y="2323619"/>
                </a:cubicBezTo>
                <a:cubicBezTo>
                  <a:pt x="718028" y="2314660"/>
                  <a:pt x="751960" y="2307236"/>
                  <a:pt x="766376" y="2307113"/>
                </a:cubicBezTo>
                <a:cubicBezTo>
                  <a:pt x="780792" y="2306996"/>
                  <a:pt x="798581" y="2302369"/>
                  <a:pt x="805895" y="2296830"/>
                </a:cubicBezTo>
                <a:cubicBezTo>
                  <a:pt x="813216" y="2291298"/>
                  <a:pt x="829552" y="2286767"/>
                  <a:pt x="842199" y="2286767"/>
                </a:cubicBezTo>
                <a:cubicBezTo>
                  <a:pt x="857582" y="2286767"/>
                  <a:pt x="870860" y="2281098"/>
                  <a:pt x="882328" y="2269630"/>
                </a:cubicBezTo>
                <a:cubicBezTo>
                  <a:pt x="891754" y="2260204"/>
                  <a:pt x="903770" y="2252492"/>
                  <a:pt x="909028" y="2252492"/>
                </a:cubicBezTo>
                <a:cubicBezTo>
                  <a:pt x="914293" y="2252492"/>
                  <a:pt x="920359" y="2249647"/>
                  <a:pt x="922505" y="2246165"/>
                </a:cubicBezTo>
                <a:cubicBezTo>
                  <a:pt x="924658" y="2242683"/>
                  <a:pt x="934865" y="2237960"/>
                  <a:pt x="945188" y="2235663"/>
                </a:cubicBezTo>
                <a:cubicBezTo>
                  <a:pt x="956307" y="2233196"/>
                  <a:pt x="975144" y="2217744"/>
                  <a:pt x="991384" y="2197776"/>
                </a:cubicBezTo>
                <a:cubicBezTo>
                  <a:pt x="1015829" y="2167717"/>
                  <a:pt x="1021799" y="2164022"/>
                  <a:pt x="1046415" y="2163720"/>
                </a:cubicBezTo>
                <a:cubicBezTo>
                  <a:pt x="1065287" y="2163487"/>
                  <a:pt x="1077756" y="2159018"/>
                  <a:pt x="1085831" y="2149592"/>
                </a:cubicBezTo>
                <a:cubicBezTo>
                  <a:pt x="1101564" y="2131214"/>
                  <a:pt x="1100878" y="2129185"/>
                  <a:pt x="1078785" y="2128637"/>
                </a:cubicBezTo>
                <a:cubicBezTo>
                  <a:pt x="1060269" y="2128184"/>
                  <a:pt x="1060208" y="2128040"/>
                  <a:pt x="1075357" y="2120740"/>
                </a:cubicBezTo>
                <a:cubicBezTo>
                  <a:pt x="1083844" y="2116647"/>
                  <a:pt x="1090836" y="2109916"/>
                  <a:pt x="1090897" y="2105775"/>
                </a:cubicBezTo>
                <a:cubicBezTo>
                  <a:pt x="1090966" y="2101642"/>
                  <a:pt x="1098157" y="2091490"/>
                  <a:pt x="1106890" y="2083216"/>
                </a:cubicBezTo>
                <a:cubicBezTo>
                  <a:pt x="1115616" y="2074942"/>
                  <a:pt x="1130217" y="2057270"/>
                  <a:pt x="1139334" y="2043944"/>
                </a:cubicBezTo>
                <a:cubicBezTo>
                  <a:pt x="1148445" y="2030611"/>
                  <a:pt x="1163615" y="2016469"/>
                  <a:pt x="1173040" y="2012507"/>
                </a:cubicBezTo>
                <a:cubicBezTo>
                  <a:pt x="1193777" y="2003794"/>
                  <a:pt x="1227908" y="1936862"/>
                  <a:pt x="1227887" y="1904925"/>
                </a:cubicBezTo>
                <a:cubicBezTo>
                  <a:pt x="1227866" y="1850812"/>
                  <a:pt x="1204230" y="1837335"/>
                  <a:pt x="1129868" y="1849050"/>
                </a:cubicBezTo>
                <a:cubicBezTo>
                  <a:pt x="1108014" y="1852491"/>
                  <a:pt x="1087388" y="1853615"/>
                  <a:pt x="1084042" y="1851545"/>
                </a:cubicBezTo>
                <a:cubicBezTo>
                  <a:pt x="1080697" y="1849482"/>
                  <a:pt x="1070490" y="1854788"/>
                  <a:pt x="1061366" y="1863343"/>
                </a:cubicBezTo>
                <a:cubicBezTo>
                  <a:pt x="1032493" y="1890406"/>
                  <a:pt x="1012991" y="1902889"/>
                  <a:pt x="999589" y="1902889"/>
                </a:cubicBezTo>
                <a:cubicBezTo>
                  <a:pt x="983967" y="1902889"/>
                  <a:pt x="939971" y="1945136"/>
                  <a:pt x="939971" y="1960135"/>
                </a:cubicBezTo>
                <a:cubicBezTo>
                  <a:pt x="939971" y="1970671"/>
                  <a:pt x="881903" y="2031303"/>
                  <a:pt x="833953" y="2070836"/>
                </a:cubicBezTo>
                <a:cubicBezTo>
                  <a:pt x="810632" y="2090057"/>
                  <a:pt x="808281" y="2095651"/>
                  <a:pt x="797882" y="2156523"/>
                </a:cubicBezTo>
                <a:cubicBezTo>
                  <a:pt x="788038" y="2214153"/>
                  <a:pt x="784371" y="2223619"/>
                  <a:pt x="765965" y="2238782"/>
                </a:cubicBezTo>
                <a:cubicBezTo>
                  <a:pt x="739532" y="2260561"/>
                  <a:pt x="691465" y="2263344"/>
                  <a:pt x="664717" y="2244643"/>
                </a:cubicBezTo>
                <a:cubicBezTo>
                  <a:pt x="654709" y="2237651"/>
                  <a:pt x="643199" y="2231927"/>
                  <a:pt x="639141" y="2231927"/>
                </a:cubicBezTo>
                <a:cubicBezTo>
                  <a:pt x="622964" y="2231927"/>
                  <a:pt x="607129" y="2081159"/>
                  <a:pt x="620516" y="2054582"/>
                </a:cubicBezTo>
                <a:cubicBezTo>
                  <a:pt x="625507" y="2044670"/>
                  <a:pt x="631614" y="2023344"/>
                  <a:pt x="634089" y="2007187"/>
                </a:cubicBezTo>
                <a:cubicBezTo>
                  <a:pt x="636625" y="1990632"/>
                  <a:pt x="648814" y="1963274"/>
                  <a:pt x="662003" y="1944499"/>
                </a:cubicBezTo>
                <a:cubicBezTo>
                  <a:pt x="698971" y="1891914"/>
                  <a:pt x="709720" y="1824742"/>
                  <a:pt x="683746" y="1808674"/>
                </a:cubicBezTo>
                <a:cubicBezTo>
                  <a:pt x="679133" y="1805823"/>
                  <a:pt x="671394" y="1789892"/>
                  <a:pt x="666541" y="1773268"/>
                </a:cubicBezTo>
                <a:cubicBezTo>
                  <a:pt x="661687" y="1756645"/>
                  <a:pt x="653358" y="1738685"/>
                  <a:pt x="648032" y="1733359"/>
                </a:cubicBezTo>
                <a:cubicBezTo>
                  <a:pt x="637023" y="1722356"/>
                  <a:pt x="635302" y="1685593"/>
                  <a:pt x="644639" y="1661032"/>
                </a:cubicBezTo>
                <a:cubicBezTo>
                  <a:pt x="648094" y="1651942"/>
                  <a:pt x="664978" y="1629376"/>
                  <a:pt x="682149" y="1610888"/>
                </a:cubicBezTo>
                <a:cubicBezTo>
                  <a:pt x="712613" y="1578094"/>
                  <a:pt x="713374" y="1576174"/>
                  <a:pt x="713566" y="1531871"/>
                </a:cubicBezTo>
                <a:cubicBezTo>
                  <a:pt x="713668" y="1506891"/>
                  <a:pt x="718419" y="1473247"/>
                  <a:pt x="724115" y="1457097"/>
                </a:cubicBezTo>
                <a:cubicBezTo>
                  <a:pt x="736907" y="1420841"/>
                  <a:pt x="730182" y="1407796"/>
                  <a:pt x="682403" y="1376146"/>
                </a:cubicBezTo>
                <a:cubicBezTo>
                  <a:pt x="644454" y="1351009"/>
                  <a:pt x="629160" y="1331527"/>
                  <a:pt x="634398" y="1315007"/>
                </a:cubicBezTo>
                <a:cubicBezTo>
                  <a:pt x="637702" y="1304587"/>
                  <a:pt x="646024" y="1303381"/>
                  <a:pt x="700144" y="1305479"/>
                </a:cubicBezTo>
                <a:cubicBezTo>
                  <a:pt x="744454" y="1307199"/>
                  <a:pt x="765218" y="1305300"/>
                  <a:pt x="773032" y="1298816"/>
                </a:cubicBezTo>
                <a:cubicBezTo>
                  <a:pt x="779037" y="1293832"/>
                  <a:pt x="805210" y="1287800"/>
                  <a:pt x="831183" y="1285421"/>
                </a:cubicBezTo>
                <a:cubicBezTo>
                  <a:pt x="857883" y="1282974"/>
                  <a:pt x="883596" y="1276571"/>
                  <a:pt x="890341" y="1270690"/>
                </a:cubicBezTo>
                <a:cubicBezTo>
                  <a:pt x="896902" y="1264966"/>
                  <a:pt x="918289" y="1255067"/>
                  <a:pt x="937867" y="1248699"/>
                </a:cubicBezTo>
                <a:cubicBezTo>
                  <a:pt x="957452" y="1242324"/>
                  <a:pt x="980594" y="1231507"/>
                  <a:pt x="989307" y="1224658"/>
                </a:cubicBezTo>
                <a:cubicBezTo>
                  <a:pt x="1011380" y="1207295"/>
                  <a:pt x="1055341" y="1183117"/>
                  <a:pt x="1064842" y="1183117"/>
                </a:cubicBezTo>
                <a:cubicBezTo>
                  <a:pt x="1075570" y="1183117"/>
                  <a:pt x="1104491" y="1155321"/>
                  <a:pt x="1104491" y="1145011"/>
                </a:cubicBezTo>
                <a:cubicBezTo>
                  <a:pt x="1104491" y="1123719"/>
                  <a:pt x="1148177" y="1109838"/>
                  <a:pt x="1235222" y="1103469"/>
                </a:cubicBezTo>
                <a:cubicBezTo>
                  <a:pt x="1304368" y="1098404"/>
                  <a:pt x="1336552" y="1107891"/>
                  <a:pt x="1356411" y="1139191"/>
                </a:cubicBezTo>
                <a:cubicBezTo>
                  <a:pt x="1364897" y="1152565"/>
                  <a:pt x="1371862" y="1165603"/>
                  <a:pt x="1371889" y="1168167"/>
                </a:cubicBezTo>
                <a:cubicBezTo>
                  <a:pt x="1371992" y="1177085"/>
                  <a:pt x="1408995" y="1189972"/>
                  <a:pt x="1434489" y="1189972"/>
                </a:cubicBezTo>
                <a:cubicBezTo>
                  <a:pt x="1463897" y="1189972"/>
                  <a:pt x="1475351" y="1201777"/>
                  <a:pt x="1458159" y="1214349"/>
                </a:cubicBezTo>
                <a:cubicBezTo>
                  <a:pt x="1451702" y="1219065"/>
                  <a:pt x="1449337" y="1224734"/>
                  <a:pt x="1452908" y="1226941"/>
                </a:cubicBezTo>
                <a:cubicBezTo>
                  <a:pt x="1456473" y="1229148"/>
                  <a:pt x="1463204" y="1226358"/>
                  <a:pt x="1467866" y="1220744"/>
                </a:cubicBezTo>
                <a:cubicBezTo>
                  <a:pt x="1472527" y="1215130"/>
                  <a:pt x="1484441" y="1210517"/>
                  <a:pt x="1494346" y="1210496"/>
                </a:cubicBezTo>
                <a:cubicBezTo>
                  <a:pt x="1527346" y="1210428"/>
                  <a:pt x="1563774" y="1196341"/>
                  <a:pt x="1574906" y="1179347"/>
                </a:cubicBezTo>
                <a:cubicBezTo>
                  <a:pt x="1580966" y="1170113"/>
                  <a:pt x="1589123" y="1162552"/>
                  <a:pt x="1593051" y="1162552"/>
                </a:cubicBezTo>
                <a:cubicBezTo>
                  <a:pt x="1596972" y="1162552"/>
                  <a:pt x="1610291" y="1154841"/>
                  <a:pt x="1622651" y="1145415"/>
                </a:cubicBezTo>
                <a:cubicBezTo>
                  <a:pt x="1635010" y="1135989"/>
                  <a:pt x="1648412" y="1128278"/>
                  <a:pt x="1652429" y="1128278"/>
                </a:cubicBezTo>
                <a:cubicBezTo>
                  <a:pt x="1656453" y="1128278"/>
                  <a:pt x="1659743" y="1122218"/>
                  <a:pt x="1659743" y="1114808"/>
                </a:cubicBezTo>
                <a:cubicBezTo>
                  <a:pt x="1659743" y="1107404"/>
                  <a:pt x="1666687" y="1097663"/>
                  <a:pt x="1675167" y="1093180"/>
                </a:cubicBezTo>
                <a:cubicBezTo>
                  <a:pt x="1726778" y="1065863"/>
                  <a:pt x="1735957" y="1028689"/>
                  <a:pt x="1697027" y="1004635"/>
                </a:cubicBezTo>
                <a:cubicBezTo>
                  <a:pt x="1657152" y="979984"/>
                  <a:pt x="1628005" y="975672"/>
                  <a:pt x="1505506" y="976282"/>
                </a:cubicBezTo>
                <a:cubicBezTo>
                  <a:pt x="1384825" y="976886"/>
                  <a:pt x="1298082" y="985818"/>
                  <a:pt x="1253449" y="1002235"/>
                </a:cubicBezTo>
                <a:cubicBezTo>
                  <a:pt x="1239232" y="1007466"/>
                  <a:pt x="1206253" y="1011743"/>
                  <a:pt x="1180163" y="1011743"/>
                </a:cubicBezTo>
                <a:cubicBezTo>
                  <a:pt x="1154066" y="1011743"/>
                  <a:pt x="1130814" y="1014828"/>
                  <a:pt x="1128483" y="1018598"/>
                </a:cubicBezTo>
                <a:cubicBezTo>
                  <a:pt x="1126152" y="1022368"/>
                  <a:pt x="1114643" y="1025453"/>
                  <a:pt x="1102914" y="1025453"/>
                </a:cubicBezTo>
                <a:cubicBezTo>
                  <a:pt x="1091178" y="1025453"/>
                  <a:pt x="1076015" y="1030485"/>
                  <a:pt x="1069215" y="1036640"/>
                </a:cubicBezTo>
                <a:cubicBezTo>
                  <a:pt x="1058700" y="1046155"/>
                  <a:pt x="1053764" y="1046546"/>
                  <a:pt x="1036133" y="1039238"/>
                </a:cubicBezTo>
                <a:cubicBezTo>
                  <a:pt x="1017453" y="1031506"/>
                  <a:pt x="1013203" y="1032342"/>
                  <a:pt x="993043" y="1047711"/>
                </a:cubicBezTo>
                <a:cubicBezTo>
                  <a:pt x="980745" y="1057096"/>
                  <a:pt x="959919" y="1067022"/>
                  <a:pt x="946758" y="1069770"/>
                </a:cubicBezTo>
                <a:cubicBezTo>
                  <a:pt x="933603" y="1072519"/>
                  <a:pt x="913402" y="1080183"/>
                  <a:pt x="901878" y="1086798"/>
                </a:cubicBezTo>
                <a:cubicBezTo>
                  <a:pt x="890348" y="1093420"/>
                  <a:pt x="870298" y="1100851"/>
                  <a:pt x="857321" y="1103312"/>
                </a:cubicBezTo>
                <a:cubicBezTo>
                  <a:pt x="844338" y="1105773"/>
                  <a:pt x="824465" y="1112724"/>
                  <a:pt x="813155" y="1118756"/>
                </a:cubicBezTo>
                <a:cubicBezTo>
                  <a:pt x="801844" y="1124788"/>
                  <a:pt x="774081" y="1135852"/>
                  <a:pt x="751460" y="1143345"/>
                </a:cubicBezTo>
                <a:cubicBezTo>
                  <a:pt x="728838" y="1150830"/>
                  <a:pt x="699561" y="1165157"/>
                  <a:pt x="686399" y="1175179"/>
                </a:cubicBezTo>
                <a:cubicBezTo>
                  <a:pt x="653866" y="1199953"/>
                  <a:pt x="637928" y="1207802"/>
                  <a:pt x="609247" y="1213183"/>
                </a:cubicBezTo>
                <a:cubicBezTo>
                  <a:pt x="594276" y="1215994"/>
                  <a:pt x="580572" y="1224288"/>
                  <a:pt x="573772" y="1234660"/>
                </a:cubicBezTo>
                <a:cubicBezTo>
                  <a:pt x="562235" y="1252270"/>
                  <a:pt x="512235" y="1280506"/>
                  <a:pt x="477919" y="1288787"/>
                </a:cubicBezTo>
                <a:cubicBezTo>
                  <a:pt x="466979" y="1291426"/>
                  <a:pt x="445386" y="1302147"/>
                  <a:pt x="429934" y="1312615"/>
                </a:cubicBezTo>
                <a:cubicBezTo>
                  <a:pt x="414490" y="1323082"/>
                  <a:pt x="388482" y="1339047"/>
                  <a:pt x="372133" y="1348089"/>
                </a:cubicBezTo>
                <a:cubicBezTo>
                  <a:pt x="309644" y="1382665"/>
                  <a:pt x="261851" y="1494086"/>
                  <a:pt x="260631" y="1608036"/>
                </a:cubicBezTo>
                <a:cubicBezTo>
                  <a:pt x="260096" y="1657892"/>
                  <a:pt x="258670" y="1662951"/>
                  <a:pt x="240127" y="1680712"/>
                </a:cubicBezTo>
                <a:cubicBezTo>
                  <a:pt x="229166" y="1691214"/>
                  <a:pt x="220200" y="1703402"/>
                  <a:pt x="220200" y="1707803"/>
                </a:cubicBezTo>
                <a:cubicBezTo>
                  <a:pt x="220200" y="1712204"/>
                  <a:pt x="213084" y="1723481"/>
                  <a:pt x="204385" y="1732865"/>
                </a:cubicBezTo>
                <a:cubicBezTo>
                  <a:pt x="172167" y="1767627"/>
                  <a:pt x="122853" y="1764240"/>
                  <a:pt x="84040" y="1724591"/>
                </a:cubicBezTo>
                <a:cubicBezTo>
                  <a:pt x="49059" y="1688863"/>
                  <a:pt x="28261" y="1659394"/>
                  <a:pt x="28261" y="1645553"/>
                </a:cubicBezTo>
                <a:cubicBezTo>
                  <a:pt x="28261" y="1639055"/>
                  <a:pt x="21666" y="1623062"/>
                  <a:pt x="13598" y="1610017"/>
                </a:cubicBezTo>
                <a:cubicBezTo>
                  <a:pt x="1382" y="1590241"/>
                  <a:pt x="-845" y="1576997"/>
                  <a:pt x="245" y="1530376"/>
                </a:cubicBezTo>
                <a:cubicBezTo>
                  <a:pt x="1849" y="1461169"/>
                  <a:pt x="5633" y="1445183"/>
                  <a:pt x="21618" y="1440110"/>
                </a:cubicBezTo>
                <a:cubicBezTo>
                  <a:pt x="28528" y="1437916"/>
                  <a:pt x="41964" y="1422842"/>
                  <a:pt x="51479" y="1406603"/>
                </a:cubicBezTo>
                <a:cubicBezTo>
                  <a:pt x="60993" y="1390364"/>
                  <a:pt x="76575" y="1369682"/>
                  <a:pt x="86103" y="1360647"/>
                </a:cubicBezTo>
                <a:cubicBezTo>
                  <a:pt x="95631" y="1351606"/>
                  <a:pt x="103480" y="1338814"/>
                  <a:pt x="103549" y="1332213"/>
                </a:cubicBezTo>
                <a:cubicBezTo>
                  <a:pt x="103624" y="1324645"/>
                  <a:pt x="108964" y="1320217"/>
                  <a:pt x="118020" y="1320217"/>
                </a:cubicBezTo>
                <a:cubicBezTo>
                  <a:pt x="126602" y="1320217"/>
                  <a:pt x="133807" y="1314712"/>
                  <a:pt x="135952" y="1306507"/>
                </a:cubicBezTo>
                <a:cubicBezTo>
                  <a:pt x="137927" y="1298966"/>
                  <a:pt x="143561" y="1292797"/>
                  <a:pt x="148476" y="1292797"/>
                </a:cubicBezTo>
                <a:cubicBezTo>
                  <a:pt x="153391" y="1292797"/>
                  <a:pt x="159561" y="1282775"/>
                  <a:pt x="162186" y="1270518"/>
                </a:cubicBezTo>
                <a:cubicBezTo>
                  <a:pt x="164812" y="1258268"/>
                  <a:pt x="172510" y="1242961"/>
                  <a:pt x="179296" y="1236511"/>
                </a:cubicBezTo>
                <a:cubicBezTo>
                  <a:pt x="186933" y="1229251"/>
                  <a:pt x="190203" y="1219284"/>
                  <a:pt x="187872" y="1210373"/>
                </a:cubicBezTo>
                <a:cubicBezTo>
                  <a:pt x="185301" y="1200543"/>
                  <a:pt x="188749" y="1192714"/>
                  <a:pt x="198723" y="1185729"/>
                </a:cubicBezTo>
                <a:cubicBezTo>
                  <a:pt x="210850" y="1177229"/>
                  <a:pt x="213345" y="1168557"/>
                  <a:pt x="213345" y="1134852"/>
                </a:cubicBezTo>
                <a:cubicBezTo>
                  <a:pt x="213345" y="1099898"/>
                  <a:pt x="216066" y="1091172"/>
                  <a:pt x="232813" y="1072430"/>
                </a:cubicBezTo>
                <a:lnTo>
                  <a:pt x="252281" y="1050638"/>
                </a:lnTo>
                <a:lnTo>
                  <a:pt x="260678" y="1084317"/>
                </a:lnTo>
                <a:cubicBezTo>
                  <a:pt x="265299" y="1102839"/>
                  <a:pt x="273278" y="1124487"/>
                  <a:pt x="278412" y="1132418"/>
                </a:cubicBezTo>
                <a:cubicBezTo>
                  <a:pt x="283553" y="1140349"/>
                  <a:pt x="289867" y="1158117"/>
                  <a:pt x="292458" y="1171910"/>
                </a:cubicBezTo>
                <a:cubicBezTo>
                  <a:pt x="298463" y="1203915"/>
                  <a:pt x="305414" y="1207850"/>
                  <a:pt x="324512" y="1190055"/>
                </a:cubicBezTo>
                <a:cubicBezTo>
                  <a:pt x="332971" y="1182178"/>
                  <a:pt x="347661" y="1173945"/>
                  <a:pt x="357162" y="1171766"/>
                </a:cubicBezTo>
                <a:cubicBezTo>
                  <a:pt x="400410" y="1161833"/>
                  <a:pt x="443452" y="1145730"/>
                  <a:pt x="448313" y="1137669"/>
                </a:cubicBezTo>
                <a:cubicBezTo>
                  <a:pt x="451247" y="1132809"/>
                  <a:pt x="465128" y="1127023"/>
                  <a:pt x="479160" y="1124823"/>
                </a:cubicBezTo>
                <a:cubicBezTo>
                  <a:pt x="520605" y="1118311"/>
                  <a:pt x="557005" y="1106472"/>
                  <a:pt x="598738" y="1085907"/>
                </a:cubicBezTo>
                <a:cubicBezTo>
                  <a:pt x="620311" y="1075275"/>
                  <a:pt x="648258" y="1066583"/>
                  <a:pt x="660837" y="1066583"/>
                </a:cubicBezTo>
                <a:cubicBezTo>
                  <a:pt x="673423" y="1066583"/>
                  <a:pt x="689703" y="1062052"/>
                  <a:pt x="697025" y="1056520"/>
                </a:cubicBezTo>
                <a:cubicBezTo>
                  <a:pt x="704339" y="1050981"/>
                  <a:pt x="718042" y="1046313"/>
                  <a:pt x="727467" y="1046135"/>
                </a:cubicBezTo>
                <a:cubicBezTo>
                  <a:pt x="747703" y="1045764"/>
                  <a:pt x="793762" y="1030382"/>
                  <a:pt x="829977" y="1011901"/>
                </a:cubicBezTo>
                <a:cubicBezTo>
                  <a:pt x="844187" y="1004655"/>
                  <a:pt x="877063" y="994962"/>
                  <a:pt x="903030" y="990369"/>
                </a:cubicBezTo>
                <a:cubicBezTo>
                  <a:pt x="929003" y="985770"/>
                  <a:pt x="961448" y="976488"/>
                  <a:pt x="975131" y="969743"/>
                </a:cubicBezTo>
                <a:cubicBezTo>
                  <a:pt x="988813" y="962998"/>
                  <a:pt x="1007322" y="955985"/>
                  <a:pt x="1016260" y="954161"/>
                </a:cubicBezTo>
                <a:cubicBezTo>
                  <a:pt x="1046306" y="948033"/>
                  <a:pt x="1076605" y="937470"/>
                  <a:pt x="1102633" y="924048"/>
                </a:cubicBezTo>
                <a:cubicBezTo>
                  <a:pt x="1136428" y="906622"/>
                  <a:pt x="1185647" y="895209"/>
                  <a:pt x="1226962" y="895209"/>
                </a:cubicBezTo>
                <a:cubicBezTo>
                  <a:pt x="1245203" y="895209"/>
                  <a:pt x="1290658" y="887764"/>
                  <a:pt x="1327976" y="878675"/>
                </a:cubicBezTo>
                <a:cubicBezTo>
                  <a:pt x="1397801" y="861654"/>
                  <a:pt x="1443668" y="856259"/>
                  <a:pt x="1574056" y="849740"/>
                </a:cubicBezTo>
                <a:cubicBezTo>
                  <a:pt x="1615528" y="847670"/>
                  <a:pt x="1660257" y="843748"/>
                  <a:pt x="1673453" y="841034"/>
                </a:cubicBezTo>
                <a:cubicBezTo>
                  <a:pt x="1692229" y="837168"/>
                  <a:pt x="1717909" y="835154"/>
                  <a:pt x="1740640" y="835040"/>
                </a:cubicBezTo>
                <a:close/>
                <a:moveTo>
                  <a:pt x="926262" y="272"/>
                </a:moveTo>
                <a:cubicBezTo>
                  <a:pt x="944448" y="2219"/>
                  <a:pt x="1008926" y="35788"/>
                  <a:pt x="1016370" y="47181"/>
                </a:cubicBezTo>
                <a:cubicBezTo>
                  <a:pt x="1018797" y="50903"/>
                  <a:pt x="1041932" y="61048"/>
                  <a:pt x="1067782" y="69727"/>
                </a:cubicBezTo>
                <a:cubicBezTo>
                  <a:pt x="1099891" y="80510"/>
                  <a:pt x="1115527" y="89435"/>
                  <a:pt x="1117152" y="97914"/>
                </a:cubicBezTo>
                <a:cubicBezTo>
                  <a:pt x="1118461" y="104735"/>
                  <a:pt x="1122122" y="113050"/>
                  <a:pt x="1125289" y="116395"/>
                </a:cubicBezTo>
                <a:cubicBezTo>
                  <a:pt x="1128456" y="119734"/>
                  <a:pt x="1129408" y="136700"/>
                  <a:pt x="1127414" y="154098"/>
                </a:cubicBezTo>
                <a:cubicBezTo>
                  <a:pt x="1124939" y="175732"/>
                  <a:pt x="1127229" y="192218"/>
                  <a:pt x="1134666" y="206285"/>
                </a:cubicBezTo>
                <a:cubicBezTo>
                  <a:pt x="1140644" y="217595"/>
                  <a:pt x="1145552" y="233718"/>
                  <a:pt x="1145579" y="242115"/>
                </a:cubicBezTo>
                <a:cubicBezTo>
                  <a:pt x="1145600" y="250897"/>
                  <a:pt x="1153072" y="262262"/>
                  <a:pt x="1163169" y="268884"/>
                </a:cubicBezTo>
                <a:cubicBezTo>
                  <a:pt x="1178586" y="278981"/>
                  <a:pt x="1184632" y="279304"/>
                  <a:pt x="1212868" y="271503"/>
                </a:cubicBezTo>
                <a:cubicBezTo>
                  <a:pt x="1273753" y="254687"/>
                  <a:pt x="1323850" y="264010"/>
                  <a:pt x="1323850" y="292150"/>
                </a:cubicBezTo>
                <a:cubicBezTo>
                  <a:pt x="1323850" y="296558"/>
                  <a:pt x="1338889" y="313681"/>
                  <a:pt x="1357261" y="330202"/>
                </a:cubicBezTo>
                <a:cubicBezTo>
                  <a:pt x="1388465" y="358252"/>
                  <a:pt x="1390912" y="362866"/>
                  <a:pt x="1394140" y="399800"/>
                </a:cubicBezTo>
                <a:cubicBezTo>
                  <a:pt x="1396595" y="427789"/>
                  <a:pt x="1394840" y="442520"/>
                  <a:pt x="1388149" y="450177"/>
                </a:cubicBezTo>
                <a:cubicBezTo>
                  <a:pt x="1382946" y="456127"/>
                  <a:pt x="1378689" y="467514"/>
                  <a:pt x="1378689" y="475479"/>
                </a:cubicBezTo>
                <a:cubicBezTo>
                  <a:pt x="1378689" y="495742"/>
                  <a:pt x="1369367" y="499574"/>
                  <a:pt x="1317687" y="500561"/>
                </a:cubicBezTo>
                <a:cubicBezTo>
                  <a:pt x="1258440" y="501686"/>
                  <a:pt x="1190500" y="522360"/>
                  <a:pt x="1179697" y="542555"/>
                </a:cubicBezTo>
                <a:cubicBezTo>
                  <a:pt x="1175207" y="550939"/>
                  <a:pt x="1163951" y="561255"/>
                  <a:pt x="1154683" y="565478"/>
                </a:cubicBezTo>
                <a:cubicBezTo>
                  <a:pt x="1142748" y="570914"/>
                  <a:pt x="1138464" y="577646"/>
                  <a:pt x="1140013" y="588517"/>
                </a:cubicBezTo>
                <a:cubicBezTo>
                  <a:pt x="1142344" y="604956"/>
                  <a:pt x="1155595" y="608541"/>
                  <a:pt x="1255300" y="619728"/>
                </a:cubicBezTo>
                <a:cubicBezTo>
                  <a:pt x="1298637" y="624595"/>
                  <a:pt x="1322369" y="632807"/>
                  <a:pt x="1323363" y="643289"/>
                </a:cubicBezTo>
                <a:cubicBezTo>
                  <a:pt x="1323630" y="646120"/>
                  <a:pt x="1323850" y="651713"/>
                  <a:pt x="1323850" y="655730"/>
                </a:cubicBezTo>
                <a:cubicBezTo>
                  <a:pt x="1323850" y="659747"/>
                  <a:pt x="1339321" y="678098"/>
                  <a:pt x="1358227" y="696518"/>
                </a:cubicBezTo>
                <a:cubicBezTo>
                  <a:pt x="1419346" y="756046"/>
                  <a:pt x="1410229" y="785707"/>
                  <a:pt x="1326900" y="798437"/>
                </a:cubicBezTo>
                <a:cubicBezTo>
                  <a:pt x="1271834" y="806848"/>
                  <a:pt x="1131486" y="856547"/>
                  <a:pt x="1123746" y="870373"/>
                </a:cubicBezTo>
                <a:cubicBezTo>
                  <a:pt x="1120319" y="876495"/>
                  <a:pt x="1111380" y="881499"/>
                  <a:pt x="1103874" y="881499"/>
                </a:cubicBezTo>
                <a:cubicBezTo>
                  <a:pt x="1089094" y="881499"/>
                  <a:pt x="1051454" y="905477"/>
                  <a:pt x="1037847" y="923561"/>
                </a:cubicBezTo>
                <a:cubicBezTo>
                  <a:pt x="1033206" y="929724"/>
                  <a:pt x="1021223" y="936825"/>
                  <a:pt x="1011215" y="939334"/>
                </a:cubicBezTo>
                <a:cubicBezTo>
                  <a:pt x="989732" y="944729"/>
                  <a:pt x="895969" y="931142"/>
                  <a:pt x="871422" y="919085"/>
                </a:cubicBezTo>
                <a:cubicBezTo>
                  <a:pt x="857205" y="912099"/>
                  <a:pt x="847861" y="912853"/>
                  <a:pt x="816582" y="923527"/>
                </a:cubicBezTo>
                <a:cubicBezTo>
                  <a:pt x="795846" y="930601"/>
                  <a:pt x="759569" y="938368"/>
                  <a:pt x="735968" y="940787"/>
                </a:cubicBezTo>
                <a:cubicBezTo>
                  <a:pt x="700383" y="944434"/>
                  <a:pt x="690752" y="943111"/>
                  <a:pt x="679613" y="933028"/>
                </a:cubicBezTo>
                <a:cubicBezTo>
                  <a:pt x="672223" y="926337"/>
                  <a:pt x="654517" y="920168"/>
                  <a:pt x="640265" y="919318"/>
                </a:cubicBezTo>
                <a:cubicBezTo>
                  <a:pt x="626021" y="918461"/>
                  <a:pt x="599567" y="913827"/>
                  <a:pt x="581484" y="909021"/>
                </a:cubicBezTo>
                <a:cubicBezTo>
                  <a:pt x="554140" y="901748"/>
                  <a:pt x="546387" y="895922"/>
                  <a:pt x="535412" y="874424"/>
                </a:cubicBezTo>
                <a:cubicBezTo>
                  <a:pt x="520173" y="844551"/>
                  <a:pt x="523429" y="839690"/>
                  <a:pt x="566376" y="828160"/>
                </a:cubicBezTo>
                <a:cubicBezTo>
                  <a:pt x="644817" y="807109"/>
                  <a:pt x="668158" y="799260"/>
                  <a:pt x="678461" y="790465"/>
                </a:cubicBezTo>
                <a:cubicBezTo>
                  <a:pt x="684679" y="785152"/>
                  <a:pt x="715985" y="767748"/>
                  <a:pt x="748032" y="751775"/>
                </a:cubicBezTo>
                <a:cubicBezTo>
                  <a:pt x="817089" y="717377"/>
                  <a:pt x="844324" y="694516"/>
                  <a:pt x="856142" y="661050"/>
                </a:cubicBezTo>
                <a:cubicBezTo>
                  <a:pt x="869112" y="624328"/>
                  <a:pt x="858932" y="604161"/>
                  <a:pt x="822806" y="594995"/>
                </a:cubicBezTo>
                <a:cubicBezTo>
                  <a:pt x="799513" y="589080"/>
                  <a:pt x="790855" y="589573"/>
                  <a:pt x="779613" y="597450"/>
                </a:cubicBezTo>
                <a:cubicBezTo>
                  <a:pt x="771874" y="602865"/>
                  <a:pt x="758370" y="607300"/>
                  <a:pt x="749595" y="607300"/>
                </a:cubicBezTo>
                <a:cubicBezTo>
                  <a:pt x="734775" y="607300"/>
                  <a:pt x="694152" y="590176"/>
                  <a:pt x="686338" y="580634"/>
                </a:cubicBezTo>
                <a:cubicBezTo>
                  <a:pt x="678955" y="571627"/>
                  <a:pt x="629894" y="552364"/>
                  <a:pt x="603605" y="548162"/>
                </a:cubicBezTo>
                <a:cubicBezTo>
                  <a:pt x="571668" y="543055"/>
                  <a:pt x="532101" y="518796"/>
                  <a:pt x="532101" y="504318"/>
                </a:cubicBezTo>
                <a:cubicBezTo>
                  <a:pt x="532101" y="498224"/>
                  <a:pt x="542623" y="492404"/>
                  <a:pt x="559521" y="489168"/>
                </a:cubicBezTo>
                <a:cubicBezTo>
                  <a:pt x="574602" y="486276"/>
                  <a:pt x="594652" y="482396"/>
                  <a:pt x="604078" y="480538"/>
                </a:cubicBezTo>
                <a:cubicBezTo>
                  <a:pt x="613504" y="478687"/>
                  <a:pt x="632012" y="476069"/>
                  <a:pt x="645208" y="474725"/>
                </a:cubicBezTo>
                <a:cubicBezTo>
                  <a:pt x="658404" y="473381"/>
                  <a:pt x="685433" y="464031"/>
                  <a:pt x="705278" y="453941"/>
                </a:cubicBezTo>
                <a:cubicBezTo>
                  <a:pt x="725123" y="443857"/>
                  <a:pt x="769694" y="426110"/>
                  <a:pt x="804325" y="414511"/>
                </a:cubicBezTo>
                <a:cubicBezTo>
                  <a:pt x="838964" y="402906"/>
                  <a:pt x="877201" y="385857"/>
                  <a:pt x="889306" y="376624"/>
                </a:cubicBezTo>
                <a:lnTo>
                  <a:pt x="911311" y="359843"/>
                </a:lnTo>
                <a:lnTo>
                  <a:pt x="911126" y="288105"/>
                </a:lnTo>
                <a:cubicBezTo>
                  <a:pt x="910968" y="228426"/>
                  <a:pt x="908768" y="213606"/>
                  <a:pt x="898033" y="199964"/>
                </a:cubicBezTo>
                <a:cubicBezTo>
                  <a:pt x="890938" y="190936"/>
                  <a:pt x="885132" y="180188"/>
                  <a:pt x="885132" y="176068"/>
                </a:cubicBezTo>
                <a:cubicBezTo>
                  <a:pt x="885132" y="171955"/>
                  <a:pt x="882431" y="168582"/>
                  <a:pt x="879134" y="168582"/>
                </a:cubicBezTo>
                <a:cubicBezTo>
                  <a:pt x="875836" y="168582"/>
                  <a:pt x="870894" y="158560"/>
                  <a:pt x="868145" y="146304"/>
                </a:cubicBezTo>
                <a:cubicBezTo>
                  <a:pt x="852756" y="77582"/>
                  <a:pt x="852646" y="73648"/>
                  <a:pt x="865513" y="54139"/>
                </a:cubicBezTo>
                <a:cubicBezTo>
                  <a:pt x="872484" y="43561"/>
                  <a:pt x="878208" y="29413"/>
                  <a:pt x="878229" y="22695"/>
                </a:cubicBezTo>
                <a:cubicBezTo>
                  <a:pt x="878256" y="15977"/>
                  <a:pt x="885221" y="7765"/>
                  <a:pt x="893700" y="4454"/>
                </a:cubicBezTo>
                <a:cubicBezTo>
                  <a:pt x="902187" y="1143"/>
                  <a:pt x="916836" y="-735"/>
                  <a:pt x="926262" y="272"/>
                </a:cubicBezTo>
                <a:close/>
              </a:path>
            </a:pathLst>
          </a:custGeom>
          <a:blipFill dpi="0" rotWithShape="1">
            <a:blip r:embed="rId4"/>
            <a:srcRect/>
            <a:stretch>
              <a:fillRect/>
            </a:stretch>
          </a:blipFill>
          <a:ln w="6854"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29" name="任意多边形: 形状 28">
            <a:extLst>
              <a:ext uri="{FF2B5EF4-FFF2-40B4-BE49-F238E27FC236}">
                <a16:creationId xmlns:a16="http://schemas.microsoft.com/office/drawing/2014/main" id="{B768C40A-F7C9-88DD-E638-A5611F678F86}"/>
              </a:ext>
            </a:extLst>
          </p:cNvPr>
          <p:cNvSpPr/>
          <p:nvPr/>
        </p:nvSpPr>
        <p:spPr>
          <a:xfrm>
            <a:off x="9323300" y="1789832"/>
            <a:ext cx="1552328" cy="1907990"/>
          </a:xfrm>
          <a:custGeom>
            <a:avLst/>
            <a:gdLst>
              <a:gd name="connsiteX0" fmla="*/ 1401731 w 2222022"/>
              <a:gd name="connsiteY0" fmla="*/ 1642460 h 2731122"/>
              <a:gd name="connsiteX1" fmla="*/ 1339247 w 2222022"/>
              <a:gd name="connsiteY1" fmla="*/ 1678140 h 2731122"/>
              <a:gd name="connsiteX2" fmla="*/ 1321678 w 2222022"/>
              <a:gd name="connsiteY2" fmla="*/ 1694434 h 2731122"/>
              <a:gd name="connsiteX3" fmla="*/ 1359682 w 2222022"/>
              <a:gd name="connsiteY3" fmla="*/ 1695325 h 2731122"/>
              <a:gd name="connsiteX4" fmla="*/ 1407948 w 2222022"/>
              <a:gd name="connsiteY4" fmla="*/ 1680567 h 2731122"/>
              <a:gd name="connsiteX5" fmla="*/ 1413884 w 2222022"/>
              <a:gd name="connsiteY5" fmla="*/ 1653668 h 2731122"/>
              <a:gd name="connsiteX6" fmla="*/ 1401731 w 2222022"/>
              <a:gd name="connsiteY6" fmla="*/ 1642460 h 2731122"/>
              <a:gd name="connsiteX7" fmla="*/ 781253 w 2222022"/>
              <a:gd name="connsiteY7" fmla="*/ 1491849 h 2731122"/>
              <a:gd name="connsiteX8" fmla="*/ 735373 w 2222022"/>
              <a:gd name="connsiteY8" fmla="*/ 1524445 h 2731122"/>
              <a:gd name="connsiteX9" fmla="*/ 714863 w 2222022"/>
              <a:gd name="connsiteY9" fmla="*/ 1539594 h 2731122"/>
              <a:gd name="connsiteX10" fmla="*/ 704971 w 2222022"/>
              <a:gd name="connsiteY10" fmla="*/ 1546600 h 2731122"/>
              <a:gd name="connsiteX11" fmla="*/ 678655 w 2222022"/>
              <a:gd name="connsiteY11" fmla="*/ 1582589 h 2731122"/>
              <a:gd name="connsiteX12" fmla="*/ 595292 w 2222022"/>
              <a:gd name="connsiteY12" fmla="*/ 1703003 h 2731122"/>
              <a:gd name="connsiteX13" fmla="*/ 660462 w 2222022"/>
              <a:gd name="connsiteY13" fmla="*/ 1711208 h 2731122"/>
              <a:gd name="connsiteX14" fmla="*/ 795751 w 2222022"/>
              <a:gd name="connsiteY14" fmla="*/ 1647546 h 2731122"/>
              <a:gd name="connsiteX15" fmla="*/ 821142 w 2222022"/>
              <a:gd name="connsiteY15" fmla="*/ 1616562 h 2731122"/>
              <a:gd name="connsiteX16" fmla="*/ 810942 w 2222022"/>
              <a:gd name="connsiteY16" fmla="*/ 1563237 h 2731122"/>
              <a:gd name="connsiteX17" fmla="*/ 793147 w 2222022"/>
              <a:gd name="connsiteY17" fmla="*/ 1500761 h 2731122"/>
              <a:gd name="connsiteX18" fmla="*/ 781253 w 2222022"/>
              <a:gd name="connsiteY18" fmla="*/ 1491849 h 2731122"/>
              <a:gd name="connsiteX19" fmla="*/ 441788 w 2222022"/>
              <a:gd name="connsiteY19" fmla="*/ 1395640 h 2731122"/>
              <a:gd name="connsiteX20" fmla="*/ 444482 w 2222022"/>
              <a:gd name="connsiteY20" fmla="*/ 1405922 h 2731122"/>
              <a:gd name="connsiteX21" fmla="*/ 437840 w 2222022"/>
              <a:gd name="connsiteY21" fmla="*/ 1416205 h 2731122"/>
              <a:gd name="connsiteX22" fmla="*/ 435146 w 2222022"/>
              <a:gd name="connsiteY22" fmla="*/ 1405922 h 2731122"/>
              <a:gd name="connsiteX23" fmla="*/ 441788 w 2222022"/>
              <a:gd name="connsiteY23" fmla="*/ 1395640 h 2731122"/>
              <a:gd name="connsiteX24" fmla="*/ 705305 w 2222022"/>
              <a:gd name="connsiteY24" fmla="*/ 1149825 h 2731122"/>
              <a:gd name="connsiteX25" fmla="*/ 678381 w 2222022"/>
              <a:gd name="connsiteY25" fmla="*/ 1160583 h 2731122"/>
              <a:gd name="connsiteX26" fmla="*/ 633583 w 2222022"/>
              <a:gd name="connsiteY26" fmla="*/ 1274149 h 2731122"/>
              <a:gd name="connsiteX27" fmla="*/ 643441 w 2222022"/>
              <a:gd name="connsiteY27" fmla="*/ 1347964 h 2731122"/>
              <a:gd name="connsiteX28" fmla="*/ 696087 w 2222022"/>
              <a:gd name="connsiteY28" fmla="*/ 1357005 h 2731122"/>
              <a:gd name="connsiteX29" fmla="*/ 752956 w 2222022"/>
              <a:gd name="connsiteY29" fmla="*/ 1298615 h 2731122"/>
              <a:gd name="connsiteX30" fmla="*/ 802654 w 2222022"/>
              <a:gd name="connsiteY30" fmla="*/ 1233116 h 2731122"/>
              <a:gd name="connsiteX31" fmla="*/ 821505 w 2222022"/>
              <a:gd name="connsiteY31" fmla="*/ 1207670 h 2731122"/>
              <a:gd name="connsiteX32" fmla="*/ 740829 w 2222022"/>
              <a:gd name="connsiteY32" fmla="*/ 1169426 h 2731122"/>
              <a:gd name="connsiteX33" fmla="*/ 718681 w 2222022"/>
              <a:gd name="connsiteY33" fmla="*/ 1159144 h 2731122"/>
              <a:gd name="connsiteX34" fmla="*/ 705305 w 2222022"/>
              <a:gd name="connsiteY34" fmla="*/ 1149825 h 2731122"/>
              <a:gd name="connsiteX35" fmla="*/ 936749 w 2222022"/>
              <a:gd name="connsiteY35" fmla="*/ 951746 h 2731122"/>
              <a:gd name="connsiteX36" fmla="*/ 903799 w 2222022"/>
              <a:gd name="connsiteY36" fmla="*/ 956195 h 2731122"/>
              <a:gd name="connsiteX37" fmla="*/ 899152 w 2222022"/>
              <a:gd name="connsiteY37" fmla="*/ 1005928 h 2731122"/>
              <a:gd name="connsiteX38" fmla="*/ 910250 w 2222022"/>
              <a:gd name="connsiteY38" fmla="*/ 1117184 h 2731122"/>
              <a:gd name="connsiteX39" fmla="*/ 902435 w 2222022"/>
              <a:gd name="connsiteY39" fmla="*/ 1150273 h 2731122"/>
              <a:gd name="connsiteX40" fmla="*/ 962677 w 2222022"/>
              <a:gd name="connsiteY40" fmla="*/ 1163956 h 2731122"/>
              <a:gd name="connsiteX41" fmla="*/ 1068826 w 2222022"/>
              <a:gd name="connsiteY41" fmla="*/ 1226782 h 2731122"/>
              <a:gd name="connsiteX42" fmla="*/ 1074310 w 2222022"/>
              <a:gd name="connsiteY42" fmla="*/ 1254201 h 2731122"/>
              <a:gd name="connsiteX43" fmla="*/ 1083914 w 2222022"/>
              <a:gd name="connsiteY43" fmla="*/ 1312284 h 2731122"/>
              <a:gd name="connsiteX44" fmla="*/ 1072898 w 2222022"/>
              <a:gd name="connsiteY44" fmla="*/ 1361982 h 2731122"/>
              <a:gd name="connsiteX45" fmla="*/ 1049125 w 2222022"/>
              <a:gd name="connsiteY45" fmla="*/ 1375075 h 2731122"/>
              <a:gd name="connsiteX46" fmla="*/ 1013397 w 2222022"/>
              <a:gd name="connsiteY46" fmla="*/ 1395681 h 2731122"/>
              <a:gd name="connsiteX47" fmla="*/ 955671 w 2222022"/>
              <a:gd name="connsiteY47" fmla="*/ 1420626 h 2731122"/>
              <a:gd name="connsiteX48" fmla="*/ 920313 w 2222022"/>
              <a:gd name="connsiteY48" fmla="*/ 1430874 h 2731122"/>
              <a:gd name="connsiteX49" fmla="*/ 899481 w 2222022"/>
              <a:gd name="connsiteY49" fmla="*/ 1436770 h 2731122"/>
              <a:gd name="connsiteX50" fmla="*/ 855780 w 2222022"/>
              <a:gd name="connsiteY50" fmla="*/ 1460070 h 2731122"/>
              <a:gd name="connsiteX51" fmla="*/ 884619 w 2222022"/>
              <a:gd name="connsiteY51" fmla="*/ 1488963 h 2731122"/>
              <a:gd name="connsiteX52" fmla="*/ 951455 w 2222022"/>
              <a:gd name="connsiteY52" fmla="*/ 1545558 h 2731122"/>
              <a:gd name="connsiteX53" fmla="*/ 1004876 w 2222022"/>
              <a:gd name="connsiteY53" fmla="*/ 1592617 h 2731122"/>
              <a:gd name="connsiteX54" fmla="*/ 1020300 w 2222022"/>
              <a:gd name="connsiteY54" fmla="*/ 1615301 h 2731122"/>
              <a:gd name="connsiteX55" fmla="*/ 1030671 w 2222022"/>
              <a:gd name="connsiteY55" fmla="*/ 1638107 h 2731122"/>
              <a:gd name="connsiteX56" fmla="*/ 1045423 w 2222022"/>
              <a:gd name="connsiteY56" fmla="*/ 1671155 h 2731122"/>
              <a:gd name="connsiteX57" fmla="*/ 1059044 w 2222022"/>
              <a:gd name="connsiteY57" fmla="*/ 1707356 h 2731122"/>
              <a:gd name="connsiteX58" fmla="*/ 1068284 w 2222022"/>
              <a:gd name="connsiteY58" fmla="*/ 1733062 h 2731122"/>
              <a:gd name="connsiteX59" fmla="*/ 1100290 w 2222022"/>
              <a:gd name="connsiteY59" fmla="*/ 1735235 h 2731122"/>
              <a:gd name="connsiteX60" fmla="*/ 1137636 w 2222022"/>
              <a:gd name="connsiteY60" fmla="*/ 1721621 h 2731122"/>
              <a:gd name="connsiteX61" fmla="*/ 1199331 w 2222022"/>
              <a:gd name="connsiteY61" fmla="*/ 1686990 h 2731122"/>
              <a:gd name="connsiteX62" fmla="*/ 1253368 w 2222022"/>
              <a:gd name="connsiteY62" fmla="*/ 1651364 h 2731122"/>
              <a:gd name="connsiteX63" fmla="*/ 1402848 w 2222022"/>
              <a:gd name="connsiteY63" fmla="*/ 1536009 h 2731122"/>
              <a:gd name="connsiteX64" fmla="*/ 1332201 w 2222022"/>
              <a:gd name="connsiteY64" fmla="*/ 1530368 h 2731122"/>
              <a:gd name="connsiteX65" fmla="*/ 1263109 w 2222022"/>
              <a:gd name="connsiteY65" fmla="*/ 1526344 h 2731122"/>
              <a:gd name="connsiteX66" fmla="*/ 1246788 w 2222022"/>
              <a:gd name="connsiteY66" fmla="*/ 1492192 h 2731122"/>
              <a:gd name="connsiteX67" fmla="*/ 1231008 w 2222022"/>
              <a:gd name="connsiteY67" fmla="*/ 1458500 h 2731122"/>
              <a:gd name="connsiteX68" fmla="*/ 1264090 w 2222022"/>
              <a:gd name="connsiteY68" fmla="*/ 1420181 h 2731122"/>
              <a:gd name="connsiteX69" fmla="*/ 1309545 w 2222022"/>
              <a:gd name="connsiteY69" fmla="*/ 1385782 h 2731122"/>
              <a:gd name="connsiteX70" fmla="*/ 1352436 w 2222022"/>
              <a:gd name="connsiteY70" fmla="*/ 1369248 h 2731122"/>
              <a:gd name="connsiteX71" fmla="*/ 1380514 w 2222022"/>
              <a:gd name="connsiteY71" fmla="*/ 1360104 h 2731122"/>
              <a:gd name="connsiteX72" fmla="*/ 1433490 w 2222022"/>
              <a:gd name="connsiteY72" fmla="*/ 1318110 h 2731122"/>
              <a:gd name="connsiteX73" fmla="*/ 1420924 w 2222022"/>
              <a:gd name="connsiteY73" fmla="*/ 1266506 h 2731122"/>
              <a:gd name="connsiteX74" fmla="*/ 1399578 w 2222022"/>
              <a:gd name="connsiteY74" fmla="*/ 1277906 h 2731122"/>
              <a:gd name="connsiteX75" fmla="*/ 1280007 w 2222022"/>
              <a:gd name="connsiteY75" fmla="*/ 1302611 h 2731122"/>
              <a:gd name="connsiteX76" fmla="*/ 1242229 w 2222022"/>
              <a:gd name="connsiteY76" fmla="*/ 1309919 h 2731122"/>
              <a:gd name="connsiteX77" fmla="*/ 1150085 w 2222022"/>
              <a:gd name="connsiteY77" fmla="*/ 1286838 h 2731122"/>
              <a:gd name="connsiteX78" fmla="*/ 1173618 w 2222022"/>
              <a:gd name="connsiteY78" fmla="*/ 1201336 h 2731122"/>
              <a:gd name="connsiteX79" fmla="*/ 1247309 w 2222022"/>
              <a:gd name="connsiteY79" fmla="*/ 1158369 h 2731122"/>
              <a:gd name="connsiteX80" fmla="*/ 1321486 w 2222022"/>
              <a:gd name="connsiteY80" fmla="*/ 1127295 h 2731122"/>
              <a:gd name="connsiteX81" fmla="*/ 1373687 w 2222022"/>
              <a:gd name="connsiteY81" fmla="*/ 1100876 h 2731122"/>
              <a:gd name="connsiteX82" fmla="*/ 1399832 w 2222022"/>
              <a:gd name="connsiteY82" fmla="*/ 1086666 h 2731122"/>
              <a:gd name="connsiteX83" fmla="*/ 1415372 w 2222022"/>
              <a:gd name="connsiteY83" fmla="*/ 1036063 h 2731122"/>
              <a:gd name="connsiteX84" fmla="*/ 1408092 w 2222022"/>
              <a:gd name="connsiteY84" fmla="*/ 991985 h 2731122"/>
              <a:gd name="connsiteX85" fmla="*/ 1350627 w 2222022"/>
              <a:gd name="connsiteY85" fmla="*/ 999971 h 2731122"/>
              <a:gd name="connsiteX86" fmla="*/ 1322556 w 2222022"/>
              <a:gd name="connsiteY86" fmla="*/ 1000040 h 2731122"/>
              <a:gd name="connsiteX87" fmla="*/ 1280137 w 2222022"/>
              <a:gd name="connsiteY87" fmla="*/ 1019316 h 2731122"/>
              <a:gd name="connsiteX88" fmla="*/ 1227553 w 2222022"/>
              <a:gd name="connsiteY88" fmla="*/ 1054406 h 2731122"/>
              <a:gd name="connsiteX89" fmla="*/ 1193278 w 2222022"/>
              <a:gd name="connsiteY89" fmla="*/ 1087633 h 2731122"/>
              <a:gd name="connsiteX90" fmla="*/ 1163699 w 2222022"/>
              <a:gd name="connsiteY90" fmla="*/ 1120550 h 2731122"/>
              <a:gd name="connsiteX91" fmla="*/ 1028525 w 2222022"/>
              <a:gd name="connsiteY91" fmla="*/ 1067321 h 2731122"/>
              <a:gd name="connsiteX92" fmla="*/ 997678 w 2222022"/>
              <a:gd name="connsiteY92" fmla="*/ 1042020 h 2731122"/>
              <a:gd name="connsiteX93" fmla="*/ 981062 w 2222022"/>
              <a:gd name="connsiteY93" fmla="*/ 1040224 h 2731122"/>
              <a:gd name="connsiteX94" fmla="*/ 953779 w 2222022"/>
              <a:gd name="connsiteY94" fmla="*/ 988866 h 2731122"/>
              <a:gd name="connsiteX95" fmla="*/ 951071 w 2222022"/>
              <a:gd name="connsiteY95" fmla="*/ 965491 h 2731122"/>
              <a:gd name="connsiteX96" fmla="*/ 936749 w 2222022"/>
              <a:gd name="connsiteY96" fmla="*/ 951746 h 2731122"/>
              <a:gd name="connsiteX97" fmla="*/ 1744444 w 2222022"/>
              <a:gd name="connsiteY97" fmla="*/ 841655 h 2731122"/>
              <a:gd name="connsiteX98" fmla="*/ 1705796 w 2222022"/>
              <a:gd name="connsiteY98" fmla="*/ 847537 h 2731122"/>
              <a:gd name="connsiteX99" fmla="*/ 1666380 w 2222022"/>
              <a:gd name="connsiteY99" fmla="*/ 849518 h 2731122"/>
              <a:gd name="connsiteX100" fmla="*/ 1650957 w 2222022"/>
              <a:gd name="connsiteY100" fmla="*/ 856229 h 2731122"/>
              <a:gd name="connsiteX101" fmla="*/ 1639420 w 2222022"/>
              <a:gd name="connsiteY101" fmla="*/ 886796 h 2731122"/>
              <a:gd name="connsiteX102" fmla="*/ 1636822 w 2222022"/>
              <a:gd name="connsiteY102" fmla="*/ 928481 h 2731122"/>
              <a:gd name="connsiteX103" fmla="*/ 1658812 w 2222022"/>
              <a:gd name="connsiteY103" fmla="*/ 950067 h 2731122"/>
              <a:gd name="connsiteX104" fmla="*/ 1753781 w 2222022"/>
              <a:gd name="connsiteY104" fmla="*/ 853371 h 2731122"/>
              <a:gd name="connsiteX105" fmla="*/ 1744444 w 2222022"/>
              <a:gd name="connsiteY105" fmla="*/ 841655 h 2731122"/>
              <a:gd name="connsiteX106" fmla="*/ 667056 w 2222022"/>
              <a:gd name="connsiteY106" fmla="*/ 778693 h 2731122"/>
              <a:gd name="connsiteX107" fmla="*/ 637182 w 2222022"/>
              <a:gd name="connsiteY107" fmla="*/ 915251 h 2731122"/>
              <a:gd name="connsiteX108" fmla="*/ 624329 w 2222022"/>
              <a:gd name="connsiteY108" fmla="*/ 1003227 h 2731122"/>
              <a:gd name="connsiteX109" fmla="*/ 624226 w 2222022"/>
              <a:gd name="connsiteY109" fmla="*/ 1027117 h 2731122"/>
              <a:gd name="connsiteX110" fmla="*/ 631218 w 2222022"/>
              <a:gd name="connsiteY110" fmla="*/ 1082210 h 2731122"/>
              <a:gd name="connsiteX111" fmla="*/ 635174 w 2222022"/>
              <a:gd name="connsiteY111" fmla="*/ 1137804 h 2731122"/>
              <a:gd name="connsiteX112" fmla="*/ 662073 w 2222022"/>
              <a:gd name="connsiteY112" fmla="*/ 1124218 h 2731122"/>
              <a:gd name="connsiteX113" fmla="*/ 680965 w 2222022"/>
              <a:gd name="connsiteY113" fmla="*/ 1054845 h 2731122"/>
              <a:gd name="connsiteX114" fmla="*/ 716967 w 2222022"/>
              <a:gd name="connsiteY114" fmla="*/ 946146 h 2731122"/>
              <a:gd name="connsiteX115" fmla="*/ 732391 w 2222022"/>
              <a:gd name="connsiteY115" fmla="*/ 926390 h 2731122"/>
              <a:gd name="connsiteX116" fmla="*/ 746999 w 2222022"/>
              <a:gd name="connsiteY116" fmla="*/ 909588 h 2731122"/>
              <a:gd name="connsiteX117" fmla="*/ 752565 w 2222022"/>
              <a:gd name="connsiteY117" fmla="*/ 870783 h 2731122"/>
              <a:gd name="connsiteX118" fmla="*/ 710003 w 2222022"/>
              <a:gd name="connsiteY118" fmla="*/ 811254 h 2731122"/>
              <a:gd name="connsiteX119" fmla="*/ 667056 w 2222022"/>
              <a:gd name="connsiteY119" fmla="*/ 778693 h 2731122"/>
              <a:gd name="connsiteX120" fmla="*/ 1679185 w 2222022"/>
              <a:gd name="connsiteY120" fmla="*/ 499534 h 2731122"/>
              <a:gd name="connsiteX121" fmla="*/ 1651176 w 2222022"/>
              <a:gd name="connsiteY121" fmla="*/ 523236 h 2731122"/>
              <a:gd name="connsiteX122" fmla="*/ 1632530 w 2222022"/>
              <a:gd name="connsiteY122" fmla="*/ 566189 h 2731122"/>
              <a:gd name="connsiteX123" fmla="*/ 1629076 w 2222022"/>
              <a:gd name="connsiteY123" fmla="*/ 650162 h 2731122"/>
              <a:gd name="connsiteX124" fmla="*/ 1637391 w 2222022"/>
              <a:gd name="connsiteY124" fmla="*/ 682723 h 2731122"/>
              <a:gd name="connsiteX125" fmla="*/ 1666085 w 2222022"/>
              <a:gd name="connsiteY125" fmla="*/ 651931 h 2731122"/>
              <a:gd name="connsiteX126" fmla="*/ 1698640 w 2222022"/>
              <a:gd name="connsiteY126" fmla="*/ 617697 h 2731122"/>
              <a:gd name="connsiteX127" fmla="*/ 1722303 w 2222022"/>
              <a:gd name="connsiteY127" fmla="*/ 590462 h 2731122"/>
              <a:gd name="connsiteX128" fmla="*/ 1722248 w 2222022"/>
              <a:gd name="connsiteY128" fmla="*/ 547584 h 2731122"/>
              <a:gd name="connsiteX129" fmla="*/ 1702280 w 2222022"/>
              <a:gd name="connsiteY129" fmla="*/ 514777 h 2731122"/>
              <a:gd name="connsiteX130" fmla="*/ 1679185 w 2222022"/>
              <a:gd name="connsiteY130" fmla="*/ 499534 h 2731122"/>
              <a:gd name="connsiteX131" fmla="*/ 830706 w 2222022"/>
              <a:gd name="connsiteY131" fmla="*/ 224551 h 2731122"/>
              <a:gd name="connsiteX132" fmla="*/ 845498 w 2222022"/>
              <a:gd name="connsiteY132" fmla="*/ 230295 h 2731122"/>
              <a:gd name="connsiteX133" fmla="*/ 861326 w 2222022"/>
              <a:gd name="connsiteY133" fmla="*/ 237130 h 2731122"/>
              <a:gd name="connsiteX134" fmla="*/ 939658 w 2222022"/>
              <a:gd name="connsiteY134" fmla="*/ 275785 h 2731122"/>
              <a:gd name="connsiteX135" fmla="*/ 968044 w 2222022"/>
              <a:gd name="connsiteY135" fmla="*/ 287953 h 2731122"/>
              <a:gd name="connsiteX136" fmla="*/ 1058996 w 2222022"/>
              <a:gd name="connsiteY136" fmla="*/ 360581 h 2731122"/>
              <a:gd name="connsiteX137" fmla="*/ 1031192 w 2222022"/>
              <a:gd name="connsiteY137" fmla="*/ 486328 h 2731122"/>
              <a:gd name="connsiteX138" fmla="*/ 981836 w 2222022"/>
              <a:gd name="connsiteY138" fmla="*/ 493739 h 2731122"/>
              <a:gd name="connsiteX139" fmla="*/ 924885 w 2222022"/>
              <a:gd name="connsiteY139" fmla="*/ 500813 h 2731122"/>
              <a:gd name="connsiteX140" fmla="*/ 879053 w 2222022"/>
              <a:gd name="connsiteY140" fmla="*/ 494116 h 2731122"/>
              <a:gd name="connsiteX141" fmla="*/ 841056 w 2222022"/>
              <a:gd name="connsiteY141" fmla="*/ 466291 h 2731122"/>
              <a:gd name="connsiteX142" fmla="*/ 807905 w 2222022"/>
              <a:gd name="connsiteY142" fmla="*/ 425888 h 2731122"/>
              <a:gd name="connsiteX143" fmla="*/ 787190 w 2222022"/>
              <a:gd name="connsiteY143" fmla="*/ 391360 h 2731122"/>
              <a:gd name="connsiteX144" fmla="*/ 741899 w 2222022"/>
              <a:gd name="connsiteY144" fmla="*/ 305700 h 2731122"/>
              <a:gd name="connsiteX145" fmla="*/ 731102 w 2222022"/>
              <a:gd name="connsiteY145" fmla="*/ 273153 h 2731122"/>
              <a:gd name="connsiteX146" fmla="*/ 727949 w 2222022"/>
              <a:gd name="connsiteY146" fmla="*/ 253020 h 2731122"/>
              <a:gd name="connsiteX147" fmla="*/ 778799 w 2222022"/>
              <a:gd name="connsiteY147" fmla="*/ 236266 h 2731122"/>
              <a:gd name="connsiteX148" fmla="*/ 830706 w 2222022"/>
              <a:gd name="connsiteY148" fmla="*/ 224551 h 2731122"/>
              <a:gd name="connsiteX149" fmla="*/ 1480275 w 2222022"/>
              <a:gd name="connsiteY149" fmla="*/ 179 h 2731122"/>
              <a:gd name="connsiteX150" fmla="*/ 1538405 w 2222022"/>
              <a:gd name="connsiteY150" fmla="*/ 60587 h 2731122"/>
              <a:gd name="connsiteX151" fmla="*/ 1561986 w 2222022"/>
              <a:gd name="connsiteY151" fmla="*/ 98104 h 2731122"/>
              <a:gd name="connsiteX152" fmla="*/ 1613618 w 2222022"/>
              <a:gd name="connsiteY152" fmla="*/ 300559 h 2731122"/>
              <a:gd name="connsiteX153" fmla="*/ 1640523 w 2222022"/>
              <a:gd name="connsiteY153" fmla="*/ 333120 h 2731122"/>
              <a:gd name="connsiteX154" fmla="*/ 1696659 w 2222022"/>
              <a:gd name="connsiteY154" fmla="*/ 347419 h 2731122"/>
              <a:gd name="connsiteX155" fmla="*/ 1756043 w 2222022"/>
              <a:gd name="connsiteY155" fmla="*/ 358278 h 2731122"/>
              <a:gd name="connsiteX156" fmla="*/ 1806345 w 2222022"/>
              <a:gd name="connsiteY156" fmla="*/ 364886 h 2731122"/>
              <a:gd name="connsiteX157" fmla="*/ 1890359 w 2222022"/>
              <a:gd name="connsiteY157" fmla="*/ 457462 h 2731122"/>
              <a:gd name="connsiteX158" fmla="*/ 1891936 w 2222022"/>
              <a:gd name="connsiteY158" fmla="*/ 564694 h 2731122"/>
              <a:gd name="connsiteX159" fmla="*/ 1869280 w 2222022"/>
              <a:gd name="connsiteY159" fmla="*/ 593993 h 2731122"/>
              <a:gd name="connsiteX160" fmla="*/ 1832551 w 2222022"/>
              <a:gd name="connsiteY160" fmla="*/ 627904 h 2731122"/>
              <a:gd name="connsiteX161" fmla="*/ 1797742 w 2222022"/>
              <a:gd name="connsiteY161" fmla="*/ 647084 h 2731122"/>
              <a:gd name="connsiteX162" fmla="*/ 1762754 w 2222022"/>
              <a:gd name="connsiteY162" fmla="*/ 674518 h 2731122"/>
              <a:gd name="connsiteX163" fmla="*/ 1737130 w 2222022"/>
              <a:gd name="connsiteY163" fmla="*/ 701759 h 2731122"/>
              <a:gd name="connsiteX164" fmla="*/ 1714447 w 2222022"/>
              <a:gd name="connsiteY164" fmla="*/ 722283 h 2731122"/>
              <a:gd name="connsiteX165" fmla="*/ 1674668 w 2222022"/>
              <a:gd name="connsiteY165" fmla="*/ 757669 h 2731122"/>
              <a:gd name="connsiteX166" fmla="*/ 1703706 w 2222022"/>
              <a:gd name="connsiteY166" fmla="*/ 751664 h 2731122"/>
              <a:gd name="connsiteX167" fmla="*/ 1727060 w 2222022"/>
              <a:gd name="connsiteY167" fmla="*/ 733985 h 2731122"/>
              <a:gd name="connsiteX168" fmla="*/ 1746926 w 2222022"/>
              <a:gd name="connsiteY168" fmla="*/ 723312 h 2731122"/>
              <a:gd name="connsiteX169" fmla="*/ 1765290 w 2222022"/>
              <a:gd name="connsiteY169" fmla="*/ 716998 h 2731122"/>
              <a:gd name="connsiteX170" fmla="*/ 1838097 w 2222022"/>
              <a:gd name="connsiteY170" fmla="*/ 691326 h 2731122"/>
              <a:gd name="connsiteX171" fmla="*/ 1859882 w 2222022"/>
              <a:gd name="connsiteY171" fmla="*/ 682723 h 2731122"/>
              <a:gd name="connsiteX172" fmla="*/ 1897735 w 2222022"/>
              <a:gd name="connsiteY172" fmla="*/ 656085 h 2731122"/>
              <a:gd name="connsiteX173" fmla="*/ 1990202 w 2222022"/>
              <a:gd name="connsiteY173" fmla="*/ 621029 h 2731122"/>
              <a:gd name="connsiteX174" fmla="*/ 2124299 w 2222022"/>
              <a:gd name="connsiteY174" fmla="*/ 659149 h 2731122"/>
              <a:gd name="connsiteX175" fmla="*/ 2154248 w 2222022"/>
              <a:gd name="connsiteY175" fmla="*/ 678747 h 2731122"/>
              <a:gd name="connsiteX176" fmla="*/ 2219508 w 2222022"/>
              <a:gd name="connsiteY176" fmla="*/ 806113 h 2731122"/>
              <a:gd name="connsiteX177" fmla="*/ 2220056 w 2222022"/>
              <a:gd name="connsiteY177" fmla="*/ 840388 h 2731122"/>
              <a:gd name="connsiteX178" fmla="*/ 2210096 w 2222022"/>
              <a:gd name="connsiteY178" fmla="*/ 859239 h 2731122"/>
              <a:gd name="connsiteX179" fmla="*/ 2191587 w 2222022"/>
              <a:gd name="connsiteY179" fmla="*/ 874662 h 2731122"/>
              <a:gd name="connsiteX180" fmla="*/ 2164263 w 2222022"/>
              <a:gd name="connsiteY180" fmla="*/ 881956 h 2731122"/>
              <a:gd name="connsiteX181" fmla="*/ 2121420 w 2222022"/>
              <a:gd name="connsiteY181" fmla="*/ 875101 h 2731122"/>
              <a:gd name="connsiteX182" fmla="*/ 1985753 w 2222022"/>
              <a:gd name="connsiteY182" fmla="*/ 860952 h 2731122"/>
              <a:gd name="connsiteX183" fmla="*/ 1859389 w 2222022"/>
              <a:gd name="connsiteY183" fmla="*/ 878405 h 2731122"/>
              <a:gd name="connsiteX184" fmla="*/ 1820768 w 2222022"/>
              <a:gd name="connsiteY184" fmla="*/ 899793 h 2731122"/>
              <a:gd name="connsiteX185" fmla="*/ 1794225 w 2222022"/>
              <a:gd name="connsiteY185" fmla="*/ 913194 h 2731122"/>
              <a:gd name="connsiteX186" fmla="*/ 1773750 w 2222022"/>
              <a:gd name="connsiteY186" fmla="*/ 922647 h 2731122"/>
              <a:gd name="connsiteX187" fmla="*/ 1753781 w 2222022"/>
              <a:gd name="connsiteY187" fmla="*/ 936357 h 2731122"/>
              <a:gd name="connsiteX188" fmla="*/ 1735410 w 2222022"/>
              <a:gd name="connsiteY188" fmla="*/ 950067 h 2731122"/>
              <a:gd name="connsiteX189" fmla="*/ 1694506 w 2222022"/>
              <a:gd name="connsiteY189" fmla="*/ 968918 h 2731122"/>
              <a:gd name="connsiteX190" fmla="*/ 1674997 w 2222022"/>
              <a:gd name="connsiteY190" fmla="*/ 1045934 h 2731122"/>
              <a:gd name="connsiteX191" fmla="*/ 1744403 w 2222022"/>
              <a:gd name="connsiteY191" fmla="*/ 1011933 h 2731122"/>
              <a:gd name="connsiteX192" fmla="*/ 1793382 w 2222022"/>
              <a:gd name="connsiteY192" fmla="*/ 995269 h 2731122"/>
              <a:gd name="connsiteX193" fmla="*/ 1854220 w 2222022"/>
              <a:gd name="connsiteY193" fmla="*/ 1020036 h 2731122"/>
              <a:gd name="connsiteX194" fmla="*/ 1884025 w 2222022"/>
              <a:gd name="connsiteY194" fmla="*/ 1040155 h 2731122"/>
              <a:gd name="connsiteX195" fmla="*/ 1884025 w 2222022"/>
              <a:gd name="connsiteY195" fmla="*/ 1082937 h 2731122"/>
              <a:gd name="connsiteX196" fmla="*/ 1863125 w 2222022"/>
              <a:gd name="connsiteY196" fmla="*/ 1141170 h 2731122"/>
              <a:gd name="connsiteX197" fmla="*/ 1796289 w 2222022"/>
              <a:gd name="connsiteY197" fmla="*/ 1162297 h 2731122"/>
              <a:gd name="connsiteX198" fmla="*/ 1695905 w 2222022"/>
              <a:gd name="connsiteY198" fmla="*/ 1189751 h 2731122"/>
              <a:gd name="connsiteX199" fmla="*/ 1664762 w 2222022"/>
              <a:gd name="connsiteY199" fmla="*/ 1246140 h 2731122"/>
              <a:gd name="connsiteX200" fmla="*/ 1680522 w 2222022"/>
              <a:gd name="connsiteY200" fmla="*/ 1249499 h 2731122"/>
              <a:gd name="connsiteX201" fmla="*/ 1740503 w 2222022"/>
              <a:gd name="connsiteY201" fmla="*/ 1241917 h 2731122"/>
              <a:gd name="connsiteX202" fmla="*/ 1863371 w 2222022"/>
              <a:gd name="connsiteY202" fmla="*/ 1342075 h 2731122"/>
              <a:gd name="connsiteX203" fmla="*/ 1845261 w 2222022"/>
              <a:gd name="connsiteY203" fmla="*/ 1397957 h 2731122"/>
              <a:gd name="connsiteX204" fmla="*/ 1773126 w 2222022"/>
              <a:gd name="connsiteY204" fmla="*/ 1417247 h 2731122"/>
              <a:gd name="connsiteX205" fmla="*/ 1674949 w 2222022"/>
              <a:gd name="connsiteY205" fmla="*/ 1462640 h 2731122"/>
              <a:gd name="connsiteX206" fmla="*/ 1669808 w 2222022"/>
              <a:gd name="connsiteY206" fmla="*/ 1481848 h 2731122"/>
              <a:gd name="connsiteX207" fmla="*/ 1664666 w 2222022"/>
              <a:gd name="connsiteY207" fmla="*/ 1506560 h 2731122"/>
              <a:gd name="connsiteX208" fmla="*/ 1686945 w 2222022"/>
              <a:gd name="connsiteY208" fmla="*/ 1539670 h 2731122"/>
              <a:gd name="connsiteX209" fmla="*/ 1733216 w 2222022"/>
              <a:gd name="connsiteY209" fmla="*/ 1547279 h 2731122"/>
              <a:gd name="connsiteX210" fmla="*/ 1765393 w 2222022"/>
              <a:gd name="connsiteY210" fmla="*/ 1548122 h 2731122"/>
              <a:gd name="connsiteX211" fmla="*/ 1866504 w 2222022"/>
              <a:gd name="connsiteY211" fmla="*/ 1547710 h 2731122"/>
              <a:gd name="connsiteX212" fmla="*/ 2102959 w 2222022"/>
              <a:gd name="connsiteY212" fmla="*/ 1592563 h 2731122"/>
              <a:gd name="connsiteX213" fmla="*/ 2138674 w 2222022"/>
              <a:gd name="connsiteY213" fmla="*/ 1623808 h 2731122"/>
              <a:gd name="connsiteX214" fmla="*/ 2134067 w 2222022"/>
              <a:gd name="connsiteY214" fmla="*/ 1658816 h 2731122"/>
              <a:gd name="connsiteX215" fmla="*/ 2084903 w 2222022"/>
              <a:gd name="connsiteY215" fmla="*/ 1759125 h 2731122"/>
              <a:gd name="connsiteX216" fmla="*/ 2050951 w 2222022"/>
              <a:gd name="connsiteY216" fmla="*/ 1773589 h 2731122"/>
              <a:gd name="connsiteX217" fmla="*/ 2009821 w 2222022"/>
              <a:gd name="connsiteY217" fmla="*/ 1777797 h 2731122"/>
              <a:gd name="connsiteX218" fmla="*/ 1847331 w 2222022"/>
              <a:gd name="connsiteY218" fmla="*/ 1729710 h 2731122"/>
              <a:gd name="connsiteX219" fmla="*/ 1792491 w 2222022"/>
              <a:gd name="connsiteY219" fmla="*/ 1714273 h 2731122"/>
              <a:gd name="connsiteX220" fmla="*/ 1722474 w 2222022"/>
              <a:gd name="connsiteY220" fmla="*/ 1707671 h 2731122"/>
              <a:gd name="connsiteX221" fmla="*/ 1676800 w 2222022"/>
              <a:gd name="connsiteY221" fmla="*/ 1719393 h 2731122"/>
              <a:gd name="connsiteX222" fmla="*/ 1661321 w 2222022"/>
              <a:gd name="connsiteY222" fmla="*/ 1769805 h 2731122"/>
              <a:gd name="connsiteX223" fmla="*/ 1652766 w 2222022"/>
              <a:gd name="connsiteY223" fmla="*/ 1813793 h 2731122"/>
              <a:gd name="connsiteX224" fmla="*/ 1647152 w 2222022"/>
              <a:gd name="connsiteY224" fmla="*/ 1861778 h 2731122"/>
              <a:gd name="connsiteX225" fmla="*/ 1630028 w 2222022"/>
              <a:gd name="connsiteY225" fmla="*/ 2132549 h 2731122"/>
              <a:gd name="connsiteX226" fmla="*/ 1619410 w 2222022"/>
              <a:gd name="connsiteY226" fmla="*/ 2273076 h 2731122"/>
              <a:gd name="connsiteX227" fmla="*/ 1612130 w 2222022"/>
              <a:gd name="connsiteY227" fmla="*/ 2375900 h 2731122"/>
              <a:gd name="connsiteX228" fmla="*/ 1601909 w 2222022"/>
              <a:gd name="connsiteY228" fmla="*/ 2465015 h 2731122"/>
              <a:gd name="connsiteX229" fmla="*/ 1587548 w 2222022"/>
              <a:gd name="connsiteY229" fmla="*/ 2578698 h 2731122"/>
              <a:gd name="connsiteX230" fmla="*/ 1582407 w 2222022"/>
              <a:gd name="connsiteY230" fmla="*/ 2603499 h 2731122"/>
              <a:gd name="connsiteX231" fmla="*/ 1571939 w 2222022"/>
              <a:gd name="connsiteY231" fmla="*/ 2639131 h 2731122"/>
              <a:gd name="connsiteX232" fmla="*/ 1568004 w 2222022"/>
              <a:gd name="connsiteY232" fmla="*/ 2672282 h 2731122"/>
              <a:gd name="connsiteX233" fmla="*/ 1558483 w 2222022"/>
              <a:gd name="connsiteY233" fmla="*/ 2698043 h 2731122"/>
              <a:gd name="connsiteX234" fmla="*/ 1538652 w 2222022"/>
              <a:gd name="connsiteY234" fmla="*/ 2721096 h 2731122"/>
              <a:gd name="connsiteX235" fmla="*/ 1526703 w 2222022"/>
              <a:gd name="connsiteY235" fmla="*/ 2727382 h 2731122"/>
              <a:gd name="connsiteX236" fmla="*/ 1510711 w 2222022"/>
              <a:gd name="connsiteY236" fmla="*/ 2619780 h 2731122"/>
              <a:gd name="connsiteX237" fmla="*/ 1496254 w 2222022"/>
              <a:gd name="connsiteY237" fmla="*/ 2556371 h 2731122"/>
              <a:gd name="connsiteX238" fmla="*/ 1496692 w 2222022"/>
              <a:gd name="connsiteY238" fmla="*/ 2537863 h 2731122"/>
              <a:gd name="connsiteX239" fmla="*/ 1495047 w 2222022"/>
              <a:gd name="connsiteY239" fmla="*/ 2523837 h 2731122"/>
              <a:gd name="connsiteX240" fmla="*/ 1473715 w 2222022"/>
              <a:gd name="connsiteY240" fmla="*/ 2474571 h 2731122"/>
              <a:gd name="connsiteX241" fmla="*/ 1445493 w 2222022"/>
              <a:gd name="connsiteY241" fmla="*/ 2383797 h 2731122"/>
              <a:gd name="connsiteX242" fmla="*/ 1442757 w 2222022"/>
              <a:gd name="connsiteY242" fmla="*/ 2317633 h 2731122"/>
              <a:gd name="connsiteX243" fmla="*/ 1438117 w 2222022"/>
              <a:gd name="connsiteY243" fmla="*/ 2046862 h 2731122"/>
              <a:gd name="connsiteX244" fmla="*/ 1431241 w 2222022"/>
              <a:gd name="connsiteY244" fmla="*/ 1892625 h 2731122"/>
              <a:gd name="connsiteX245" fmla="*/ 1425435 w 2222022"/>
              <a:gd name="connsiteY245" fmla="*/ 1814293 h 2731122"/>
              <a:gd name="connsiteX246" fmla="*/ 1341324 w 2222022"/>
              <a:gd name="connsiteY246" fmla="*/ 1836963 h 2731122"/>
              <a:gd name="connsiteX247" fmla="*/ 1208811 w 2222022"/>
              <a:gd name="connsiteY247" fmla="*/ 1899398 h 2731122"/>
              <a:gd name="connsiteX248" fmla="*/ 1051147 w 2222022"/>
              <a:gd name="connsiteY248" fmla="*/ 1945792 h 2731122"/>
              <a:gd name="connsiteX249" fmla="*/ 1014829 w 2222022"/>
              <a:gd name="connsiteY249" fmla="*/ 1855081 h 2731122"/>
              <a:gd name="connsiteX250" fmla="*/ 945532 w 2222022"/>
              <a:gd name="connsiteY250" fmla="*/ 1813574 h 2731122"/>
              <a:gd name="connsiteX251" fmla="*/ 921609 w 2222022"/>
              <a:gd name="connsiteY251" fmla="*/ 1803511 h 2731122"/>
              <a:gd name="connsiteX252" fmla="*/ 902456 w 2222022"/>
              <a:gd name="connsiteY252" fmla="*/ 1797465 h 2731122"/>
              <a:gd name="connsiteX253" fmla="*/ 886326 w 2222022"/>
              <a:gd name="connsiteY253" fmla="*/ 1792981 h 2731122"/>
              <a:gd name="connsiteX254" fmla="*/ 876345 w 2222022"/>
              <a:gd name="connsiteY254" fmla="*/ 1791144 h 2731122"/>
              <a:gd name="connsiteX255" fmla="*/ 826647 w 2222022"/>
              <a:gd name="connsiteY255" fmla="*/ 1823883 h 2731122"/>
              <a:gd name="connsiteX256" fmla="*/ 719353 w 2222022"/>
              <a:gd name="connsiteY256" fmla="*/ 1887539 h 2731122"/>
              <a:gd name="connsiteX257" fmla="*/ 640521 w 2222022"/>
              <a:gd name="connsiteY257" fmla="*/ 1931993 h 2731122"/>
              <a:gd name="connsiteX258" fmla="*/ 567872 w 2222022"/>
              <a:gd name="connsiteY258" fmla="*/ 1978086 h 2731122"/>
              <a:gd name="connsiteX259" fmla="*/ 547307 w 2222022"/>
              <a:gd name="connsiteY259" fmla="*/ 1990678 h 2731122"/>
              <a:gd name="connsiteX260" fmla="*/ 502749 w 2222022"/>
              <a:gd name="connsiteY260" fmla="*/ 2016131 h 2731122"/>
              <a:gd name="connsiteX261" fmla="*/ 442535 w 2222022"/>
              <a:gd name="connsiteY261" fmla="*/ 2033042 h 2731122"/>
              <a:gd name="connsiteX262" fmla="*/ 347670 w 2222022"/>
              <a:gd name="connsiteY262" fmla="*/ 1964328 h 2731122"/>
              <a:gd name="connsiteX263" fmla="*/ 313916 w 2222022"/>
              <a:gd name="connsiteY263" fmla="*/ 1835729 h 2731122"/>
              <a:gd name="connsiteX264" fmla="*/ 366007 w 2222022"/>
              <a:gd name="connsiteY264" fmla="*/ 1714588 h 2731122"/>
              <a:gd name="connsiteX265" fmla="*/ 389643 w 2222022"/>
              <a:gd name="connsiteY265" fmla="*/ 1687360 h 2731122"/>
              <a:gd name="connsiteX266" fmla="*/ 423479 w 2222022"/>
              <a:gd name="connsiteY266" fmla="*/ 1669839 h 2731122"/>
              <a:gd name="connsiteX267" fmla="*/ 454113 w 2222022"/>
              <a:gd name="connsiteY267" fmla="*/ 1652701 h 2731122"/>
              <a:gd name="connsiteX268" fmla="*/ 478174 w 2222022"/>
              <a:gd name="connsiteY268" fmla="*/ 1635564 h 2731122"/>
              <a:gd name="connsiteX269" fmla="*/ 521895 w 2222022"/>
              <a:gd name="connsiteY269" fmla="*/ 1582431 h 2731122"/>
              <a:gd name="connsiteX270" fmla="*/ 512237 w 2222022"/>
              <a:gd name="connsiteY270" fmla="*/ 1538038 h 2731122"/>
              <a:gd name="connsiteX271" fmla="*/ 479107 w 2222022"/>
              <a:gd name="connsiteY271" fmla="*/ 1512174 h 2731122"/>
              <a:gd name="connsiteX272" fmla="*/ 449212 w 2222022"/>
              <a:gd name="connsiteY272" fmla="*/ 1522128 h 2731122"/>
              <a:gd name="connsiteX273" fmla="*/ 430772 w 2222022"/>
              <a:gd name="connsiteY273" fmla="*/ 1511030 h 2731122"/>
              <a:gd name="connsiteX274" fmla="*/ 425631 w 2222022"/>
              <a:gd name="connsiteY274" fmla="*/ 1498499 h 2731122"/>
              <a:gd name="connsiteX275" fmla="*/ 375933 w 2222022"/>
              <a:gd name="connsiteY275" fmla="*/ 1554285 h 2731122"/>
              <a:gd name="connsiteX276" fmla="*/ 361263 w 2222022"/>
              <a:gd name="connsiteY276" fmla="*/ 1586496 h 2731122"/>
              <a:gd name="connsiteX277" fmla="*/ 346593 w 2222022"/>
              <a:gd name="connsiteY277" fmla="*/ 1604716 h 2731122"/>
              <a:gd name="connsiteX278" fmla="*/ 350603 w 2222022"/>
              <a:gd name="connsiteY278" fmla="*/ 1578668 h 2731122"/>
              <a:gd name="connsiteX279" fmla="*/ 339567 w 2222022"/>
              <a:gd name="connsiteY279" fmla="*/ 1557081 h 2731122"/>
              <a:gd name="connsiteX280" fmla="*/ 314505 w 2222022"/>
              <a:gd name="connsiteY280" fmla="*/ 1594928 h 2731122"/>
              <a:gd name="connsiteX281" fmla="*/ 305669 w 2222022"/>
              <a:gd name="connsiteY281" fmla="*/ 1617549 h 2731122"/>
              <a:gd name="connsiteX282" fmla="*/ 251117 w 2222022"/>
              <a:gd name="connsiteY282" fmla="*/ 1657712 h 2731122"/>
              <a:gd name="connsiteX283" fmla="*/ 199705 w 2222022"/>
              <a:gd name="connsiteY283" fmla="*/ 1702297 h 2731122"/>
              <a:gd name="connsiteX284" fmla="*/ 163429 w 2222022"/>
              <a:gd name="connsiteY284" fmla="*/ 1727592 h 2731122"/>
              <a:gd name="connsiteX285" fmla="*/ 113806 w 2222022"/>
              <a:gd name="connsiteY285" fmla="*/ 1759762 h 2731122"/>
              <a:gd name="connsiteX286" fmla="*/ 84411 w 2222022"/>
              <a:gd name="connsiteY286" fmla="*/ 1786963 h 2731122"/>
              <a:gd name="connsiteX287" fmla="*/ 11488 w 2222022"/>
              <a:gd name="connsiteY287" fmla="*/ 1757911 h 2731122"/>
              <a:gd name="connsiteX288" fmla="*/ 28530 w 2222022"/>
              <a:gd name="connsiteY288" fmla="*/ 1594434 h 2731122"/>
              <a:gd name="connsiteX289" fmla="*/ 81813 w 2222022"/>
              <a:gd name="connsiteY289" fmla="*/ 1563641 h 2731122"/>
              <a:gd name="connsiteX290" fmla="*/ 122299 w 2222022"/>
              <a:gd name="connsiteY290" fmla="*/ 1543077 h 2731122"/>
              <a:gd name="connsiteX291" fmla="*/ 137037 w 2222022"/>
              <a:gd name="connsiteY291" fmla="*/ 1568042 h 2731122"/>
              <a:gd name="connsiteX292" fmla="*/ 162743 w 2222022"/>
              <a:gd name="connsiteY292" fmla="*/ 1574973 h 2731122"/>
              <a:gd name="connsiteX293" fmla="*/ 277900 w 2222022"/>
              <a:gd name="connsiteY293" fmla="*/ 1543406 h 2731122"/>
              <a:gd name="connsiteX294" fmla="*/ 292487 w 2222022"/>
              <a:gd name="connsiteY294" fmla="*/ 1546573 h 2731122"/>
              <a:gd name="connsiteX295" fmla="*/ 286139 w 2222022"/>
              <a:gd name="connsiteY295" fmla="*/ 1532321 h 2731122"/>
              <a:gd name="connsiteX296" fmla="*/ 280162 w 2222022"/>
              <a:gd name="connsiteY296" fmla="*/ 1524541 h 2731122"/>
              <a:gd name="connsiteX297" fmla="*/ 327399 w 2222022"/>
              <a:gd name="connsiteY297" fmla="*/ 1505319 h 2731122"/>
              <a:gd name="connsiteX298" fmla="*/ 376303 w 2222022"/>
              <a:gd name="connsiteY298" fmla="*/ 1470681 h 2731122"/>
              <a:gd name="connsiteX299" fmla="*/ 430512 w 2222022"/>
              <a:gd name="connsiteY299" fmla="*/ 1440142 h 2731122"/>
              <a:gd name="connsiteX300" fmla="*/ 456101 w 2222022"/>
              <a:gd name="connsiteY300" fmla="*/ 1435358 h 2731122"/>
              <a:gd name="connsiteX301" fmla="*/ 485612 w 2222022"/>
              <a:gd name="connsiteY301" fmla="*/ 1310255 h 2731122"/>
              <a:gd name="connsiteX302" fmla="*/ 451337 w 2222022"/>
              <a:gd name="connsiteY302" fmla="*/ 1294940 h 2731122"/>
              <a:gd name="connsiteX303" fmla="*/ 450247 w 2222022"/>
              <a:gd name="connsiteY303" fmla="*/ 1276932 h 2731122"/>
              <a:gd name="connsiteX304" fmla="*/ 498369 w 2222022"/>
              <a:gd name="connsiteY304" fmla="*/ 1236132 h 2731122"/>
              <a:gd name="connsiteX305" fmla="*/ 514190 w 2222022"/>
              <a:gd name="connsiteY305" fmla="*/ 994624 h 2731122"/>
              <a:gd name="connsiteX306" fmla="*/ 520038 w 2222022"/>
              <a:gd name="connsiteY306" fmla="*/ 946640 h 2731122"/>
              <a:gd name="connsiteX307" fmla="*/ 523801 w 2222022"/>
              <a:gd name="connsiteY307" fmla="*/ 696831 h 2731122"/>
              <a:gd name="connsiteX308" fmla="*/ 529779 w 2222022"/>
              <a:gd name="connsiteY308" fmla="*/ 470973 h 2731122"/>
              <a:gd name="connsiteX309" fmla="*/ 544962 w 2222022"/>
              <a:gd name="connsiteY309" fmla="*/ 388186 h 2731122"/>
              <a:gd name="connsiteX310" fmla="*/ 554265 w 2222022"/>
              <a:gd name="connsiteY310" fmla="*/ 326265 h 2731122"/>
              <a:gd name="connsiteX311" fmla="*/ 652606 w 2222022"/>
              <a:gd name="connsiteY311" fmla="*/ 426012 h 2731122"/>
              <a:gd name="connsiteX312" fmla="*/ 666542 w 2222022"/>
              <a:gd name="connsiteY312" fmla="*/ 456509 h 2731122"/>
              <a:gd name="connsiteX313" fmla="*/ 688156 w 2222022"/>
              <a:gd name="connsiteY313" fmla="*/ 655303 h 2731122"/>
              <a:gd name="connsiteX314" fmla="*/ 723904 w 2222022"/>
              <a:gd name="connsiteY314" fmla="*/ 721022 h 2731122"/>
              <a:gd name="connsiteX315" fmla="*/ 758035 w 2222022"/>
              <a:gd name="connsiteY315" fmla="*/ 732388 h 2731122"/>
              <a:gd name="connsiteX316" fmla="*/ 796732 w 2222022"/>
              <a:gd name="connsiteY316" fmla="*/ 734609 h 2731122"/>
              <a:gd name="connsiteX317" fmla="*/ 925770 w 2222022"/>
              <a:gd name="connsiteY317" fmla="*/ 771879 h 2731122"/>
              <a:gd name="connsiteX318" fmla="*/ 953189 w 2222022"/>
              <a:gd name="connsiteY318" fmla="*/ 785575 h 2731122"/>
              <a:gd name="connsiteX319" fmla="*/ 974556 w 2222022"/>
              <a:gd name="connsiteY319" fmla="*/ 816059 h 2731122"/>
              <a:gd name="connsiteX320" fmla="*/ 980500 w 2222022"/>
              <a:gd name="connsiteY320" fmla="*/ 889723 h 2731122"/>
              <a:gd name="connsiteX321" fmla="*/ 981686 w 2222022"/>
              <a:gd name="connsiteY321" fmla="*/ 938482 h 2731122"/>
              <a:gd name="connsiteX322" fmla="*/ 1158201 w 2222022"/>
              <a:gd name="connsiteY322" fmla="*/ 924758 h 2731122"/>
              <a:gd name="connsiteX323" fmla="*/ 1198529 w 2222022"/>
              <a:gd name="connsiteY323" fmla="*/ 900608 h 2731122"/>
              <a:gd name="connsiteX324" fmla="*/ 1260319 w 2222022"/>
              <a:gd name="connsiteY324" fmla="*/ 867807 h 2731122"/>
              <a:gd name="connsiteX325" fmla="*/ 1397151 w 2222022"/>
              <a:gd name="connsiteY325" fmla="*/ 785863 h 2731122"/>
              <a:gd name="connsiteX326" fmla="*/ 1404431 w 2222022"/>
              <a:gd name="connsiteY326" fmla="*/ 753206 h 2731122"/>
              <a:gd name="connsiteX327" fmla="*/ 1408462 w 2222022"/>
              <a:gd name="connsiteY327" fmla="*/ 677582 h 2731122"/>
              <a:gd name="connsiteX328" fmla="*/ 1355672 w 2222022"/>
              <a:gd name="connsiteY328" fmla="*/ 627369 h 2731122"/>
              <a:gd name="connsiteX329" fmla="*/ 1271918 w 2222022"/>
              <a:gd name="connsiteY329" fmla="*/ 621406 h 2731122"/>
              <a:gd name="connsiteX330" fmla="*/ 1185902 w 2222022"/>
              <a:gd name="connsiteY330" fmla="*/ 563207 h 2731122"/>
              <a:gd name="connsiteX331" fmla="*/ 1197494 w 2222022"/>
              <a:gd name="connsiteY331" fmla="*/ 538214 h 2731122"/>
              <a:gd name="connsiteX332" fmla="*/ 1270506 w 2222022"/>
              <a:gd name="connsiteY332" fmla="*/ 531578 h 2731122"/>
              <a:gd name="connsiteX333" fmla="*/ 1314412 w 2222022"/>
              <a:gd name="connsiteY333" fmla="*/ 507538 h 2731122"/>
              <a:gd name="connsiteX334" fmla="*/ 1356193 w 2222022"/>
              <a:gd name="connsiteY334" fmla="*/ 478692 h 2731122"/>
              <a:gd name="connsiteX335" fmla="*/ 1394546 w 2222022"/>
              <a:gd name="connsiteY335" fmla="*/ 449394 h 2731122"/>
              <a:gd name="connsiteX336" fmla="*/ 1421322 w 2222022"/>
              <a:gd name="connsiteY336" fmla="*/ 374250 h 2731122"/>
              <a:gd name="connsiteX337" fmla="*/ 1427772 w 2222022"/>
              <a:gd name="connsiteY337" fmla="*/ 328342 h 2731122"/>
              <a:gd name="connsiteX338" fmla="*/ 1425188 w 2222022"/>
              <a:gd name="connsiteY338" fmla="*/ 284073 h 2731122"/>
              <a:gd name="connsiteX339" fmla="*/ 1426655 w 2222022"/>
              <a:gd name="connsiteY339" fmla="*/ 232263 h 2731122"/>
              <a:gd name="connsiteX340" fmla="*/ 1422432 w 2222022"/>
              <a:gd name="connsiteY340" fmla="*/ 169300 h 2731122"/>
              <a:gd name="connsiteX341" fmla="*/ 1453917 w 2222022"/>
              <a:gd name="connsiteY341" fmla="*/ 4445 h 2731122"/>
              <a:gd name="connsiteX342" fmla="*/ 1480275 w 2222022"/>
              <a:gd name="connsiteY342" fmla="*/ 179 h 273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2222022" h="2731122">
                <a:moveTo>
                  <a:pt x="1401731" y="1642460"/>
                </a:moveTo>
                <a:cubicBezTo>
                  <a:pt x="1389536" y="1642528"/>
                  <a:pt x="1358620" y="1660180"/>
                  <a:pt x="1339247" y="1678140"/>
                </a:cubicBezTo>
                <a:lnTo>
                  <a:pt x="1321678" y="1694434"/>
                </a:lnTo>
                <a:lnTo>
                  <a:pt x="1359682" y="1695325"/>
                </a:lnTo>
                <a:cubicBezTo>
                  <a:pt x="1392236" y="1696086"/>
                  <a:pt x="1399160" y="1693968"/>
                  <a:pt x="1407948" y="1680567"/>
                </a:cubicBezTo>
                <a:cubicBezTo>
                  <a:pt x="1413583" y="1671957"/>
                  <a:pt x="1416256" y="1659851"/>
                  <a:pt x="1413884" y="1653668"/>
                </a:cubicBezTo>
                <a:cubicBezTo>
                  <a:pt x="1411506" y="1647478"/>
                  <a:pt x="1406042" y="1642439"/>
                  <a:pt x="1401731" y="1642460"/>
                </a:cubicBezTo>
                <a:close/>
                <a:moveTo>
                  <a:pt x="781253" y="1491849"/>
                </a:moveTo>
                <a:cubicBezTo>
                  <a:pt x="770642" y="1492453"/>
                  <a:pt x="745038" y="1510639"/>
                  <a:pt x="735373" y="1524445"/>
                </a:cubicBezTo>
                <a:cubicBezTo>
                  <a:pt x="729532" y="1532774"/>
                  <a:pt x="720306" y="1539594"/>
                  <a:pt x="714863" y="1539594"/>
                </a:cubicBezTo>
                <a:cubicBezTo>
                  <a:pt x="709420" y="1539594"/>
                  <a:pt x="704971" y="1542748"/>
                  <a:pt x="704971" y="1546600"/>
                </a:cubicBezTo>
                <a:cubicBezTo>
                  <a:pt x="704971" y="1550459"/>
                  <a:pt x="693132" y="1566651"/>
                  <a:pt x="678655" y="1582589"/>
                </a:cubicBezTo>
                <a:cubicBezTo>
                  <a:pt x="649322" y="1614896"/>
                  <a:pt x="595292" y="1692940"/>
                  <a:pt x="595292" y="1703003"/>
                </a:cubicBezTo>
                <a:cubicBezTo>
                  <a:pt x="595292" y="1714273"/>
                  <a:pt x="611079" y="1716261"/>
                  <a:pt x="660462" y="1711208"/>
                </a:cubicBezTo>
                <a:cubicBezTo>
                  <a:pt x="723959" y="1704710"/>
                  <a:pt x="764575" y="1685598"/>
                  <a:pt x="795751" y="1647546"/>
                </a:cubicBezTo>
                <a:lnTo>
                  <a:pt x="821142" y="1616562"/>
                </a:lnTo>
                <a:lnTo>
                  <a:pt x="810942" y="1563237"/>
                </a:lnTo>
                <a:cubicBezTo>
                  <a:pt x="805328" y="1533905"/>
                  <a:pt x="797321" y="1505792"/>
                  <a:pt x="793147" y="1500761"/>
                </a:cubicBezTo>
                <a:cubicBezTo>
                  <a:pt x="788972" y="1495729"/>
                  <a:pt x="783618" y="1491719"/>
                  <a:pt x="781253" y="1491849"/>
                </a:cubicBezTo>
                <a:close/>
                <a:moveTo>
                  <a:pt x="441788" y="1395640"/>
                </a:moveTo>
                <a:cubicBezTo>
                  <a:pt x="443269" y="1395640"/>
                  <a:pt x="444482" y="1400267"/>
                  <a:pt x="444482" y="1405922"/>
                </a:cubicBezTo>
                <a:cubicBezTo>
                  <a:pt x="444482" y="1411578"/>
                  <a:pt x="441494" y="1416205"/>
                  <a:pt x="437840" y="1416205"/>
                </a:cubicBezTo>
                <a:cubicBezTo>
                  <a:pt x="434193" y="1416205"/>
                  <a:pt x="432980" y="1411578"/>
                  <a:pt x="435146" y="1405922"/>
                </a:cubicBezTo>
                <a:cubicBezTo>
                  <a:pt x="437319" y="1400267"/>
                  <a:pt x="440308" y="1395640"/>
                  <a:pt x="441788" y="1395640"/>
                </a:cubicBezTo>
                <a:close/>
                <a:moveTo>
                  <a:pt x="705305" y="1149825"/>
                </a:moveTo>
                <a:cubicBezTo>
                  <a:pt x="700120" y="1150011"/>
                  <a:pt x="692677" y="1153543"/>
                  <a:pt x="678381" y="1160583"/>
                </a:cubicBezTo>
                <a:cubicBezTo>
                  <a:pt x="639115" y="1179928"/>
                  <a:pt x="629902" y="1203283"/>
                  <a:pt x="633583" y="1274149"/>
                </a:cubicBezTo>
                <a:cubicBezTo>
                  <a:pt x="635331" y="1307890"/>
                  <a:pt x="639767" y="1341102"/>
                  <a:pt x="643441" y="1347964"/>
                </a:cubicBezTo>
                <a:cubicBezTo>
                  <a:pt x="653545" y="1366842"/>
                  <a:pt x="674521" y="1370448"/>
                  <a:pt x="696087" y="1357005"/>
                </a:cubicBezTo>
                <a:cubicBezTo>
                  <a:pt x="719716" y="1342281"/>
                  <a:pt x="752956" y="1308157"/>
                  <a:pt x="752956" y="1298615"/>
                </a:cubicBezTo>
                <a:cubicBezTo>
                  <a:pt x="752956" y="1289676"/>
                  <a:pt x="778120" y="1256505"/>
                  <a:pt x="802654" y="1233116"/>
                </a:cubicBezTo>
                <a:cubicBezTo>
                  <a:pt x="813026" y="1223231"/>
                  <a:pt x="821505" y="1211783"/>
                  <a:pt x="821505" y="1207670"/>
                </a:cubicBezTo>
                <a:cubicBezTo>
                  <a:pt x="821505" y="1198628"/>
                  <a:pt x="759907" y="1169426"/>
                  <a:pt x="740829" y="1169426"/>
                </a:cubicBezTo>
                <a:cubicBezTo>
                  <a:pt x="733337" y="1169426"/>
                  <a:pt x="723377" y="1164799"/>
                  <a:pt x="718681" y="1159144"/>
                </a:cubicBezTo>
                <a:cubicBezTo>
                  <a:pt x="713417" y="1152800"/>
                  <a:pt x="710490" y="1149639"/>
                  <a:pt x="705305" y="1149825"/>
                </a:cubicBezTo>
                <a:close/>
                <a:moveTo>
                  <a:pt x="936749" y="951746"/>
                </a:moveTo>
                <a:cubicBezTo>
                  <a:pt x="929497" y="950319"/>
                  <a:pt x="919141" y="951925"/>
                  <a:pt x="903799" y="956195"/>
                </a:cubicBezTo>
                <a:cubicBezTo>
                  <a:pt x="880780" y="962598"/>
                  <a:pt x="879444" y="976897"/>
                  <a:pt x="899152" y="1005928"/>
                </a:cubicBezTo>
                <a:cubicBezTo>
                  <a:pt x="923686" y="1042088"/>
                  <a:pt x="927901" y="1084376"/>
                  <a:pt x="910250" y="1117184"/>
                </a:cubicBezTo>
                <a:cubicBezTo>
                  <a:pt x="901229" y="1133938"/>
                  <a:pt x="898343" y="1146181"/>
                  <a:pt x="902435" y="1150273"/>
                </a:cubicBezTo>
                <a:cubicBezTo>
                  <a:pt x="906007" y="1153845"/>
                  <a:pt x="933118" y="1160000"/>
                  <a:pt x="962677" y="1163956"/>
                </a:cubicBezTo>
                <a:cubicBezTo>
                  <a:pt x="1033063" y="1173361"/>
                  <a:pt x="1074118" y="1197655"/>
                  <a:pt x="1068826" y="1226782"/>
                </a:cubicBezTo>
                <a:cubicBezTo>
                  <a:pt x="1068236" y="1230051"/>
                  <a:pt x="1070704" y="1242390"/>
                  <a:pt x="1074310" y="1254201"/>
                </a:cubicBezTo>
                <a:cubicBezTo>
                  <a:pt x="1077922" y="1266012"/>
                  <a:pt x="1082241" y="1292151"/>
                  <a:pt x="1083914" y="1312284"/>
                </a:cubicBezTo>
                <a:cubicBezTo>
                  <a:pt x="1086450" y="1342761"/>
                  <a:pt x="1084606" y="1351076"/>
                  <a:pt x="1072898" y="1361982"/>
                </a:cubicBezTo>
                <a:cubicBezTo>
                  <a:pt x="1065172" y="1369180"/>
                  <a:pt x="1054472" y="1375075"/>
                  <a:pt x="1049125" y="1375075"/>
                </a:cubicBezTo>
                <a:cubicBezTo>
                  <a:pt x="1043785" y="1375075"/>
                  <a:pt x="1027703" y="1384343"/>
                  <a:pt x="1013397" y="1395681"/>
                </a:cubicBezTo>
                <a:cubicBezTo>
                  <a:pt x="996904" y="1408740"/>
                  <a:pt x="975777" y="1417871"/>
                  <a:pt x="955671" y="1420626"/>
                </a:cubicBezTo>
                <a:cubicBezTo>
                  <a:pt x="938225" y="1423019"/>
                  <a:pt x="922315" y="1427625"/>
                  <a:pt x="920313" y="1430874"/>
                </a:cubicBezTo>
                <a:cubicBezTo>
                  <a:pt x="918304" y="1434117"/>
                  <a:pt x="908934" y="1436770"/>
                  <a:pt x="899481" y="1436770"/>
                </a:cubicBezTo>
                <a:cubicBezTo>
                  <a:pt x="877497" y="1436770"/>
                  <a:pt x="855780" y="1448348"/>
                  <a:pt x="855780" y="1460070"/>
                </a:cubicBezTo>
                <a:cubicBezTo>
                  <a:pt x="855780" y="1465081"/>
                  <a:pt x="868757" y="1478085"/>
                  <a:pt x="884619" y="1488963"/>
                </a:cubicBezTo>
                <a:cubicBezTo>
                  <a:pt x="900482" y="1499842"/>
                  <a:pt x="930554" y="1525309"/>
                  <a:pt x="951455" y="1545558"/>
                </a:cubicBezTo>
                <a:cubicBezTo>
                  <a:pt x="972356" y="1565801"/>
                  <a:pt x="996396" y="1586983"/>
                  <a:pt x="1004876" y="1592617"/>
                </a:cubicBezTo>
                <a:cubicBezTo>
                  <a:pt x="1013362" y="1598252"/>
                  <a:pt x="1020300" y="1608459"/>
                  <a:pt x="1020300" y="1615301"/>
                </a:cubicBezTo>
                <a:cubicBezTo>
                  <a:pt x="1020300" y="1622135"/>
                  <a:pt x="1024968" y="1632397"/>
                  <a:pt x="1030671" y="1638107"/>
                </a:cubicBezTo>
                <a:cubicBezTo>
                  <a:pt x="1036381" y="1643810"/>
                  <a:pt x="1043017" y="1658686"/>
                  <a:pt x="1045423" y="1671155"/>
                </a:cubicBezTo>
                <a:cubicBezTo>
                  <a:pt x="1047829" y="1683624"/>
                  <a:pt x="1053957" y="1699918"/>
                  <a:pt x="1059044" y="1707356"/>
                </a:cubicBezTo>
                <a:cubicBezTo>
                  <a:pt x="1064123" y="1714787"/>
                  <a:pt x="1068284" y="1726358"/>
                  <a:pt x="1068284" y="1733062"/>
                </a:cubicBezTo>
                <a:cubicBezTo>
                  <a:pt x="1068284" y="1747862"/>
                  <a:pt x="1074934" y="1748314"/>
                  <a:pt x="1100290" y="1735235"/>
                </a:cubicBezTo>
                <a:cubicBezTo>
                  <a:pt x="1110963" y="1729724"/>
                  <a:pt x="1127772" y="1723602"/>
                  <a:pt x="1137636" y="1721621"/>
                </a:cubicBezTo>
                <a:cubicBezTo>
                  <a:pt x="1147500" y="1719640"/>
                  <a:pt x="1175263" y="1704059"/>
                  <a:pt x="1199331" y="1686990"/>
                </a:cubicBezTo>
                <a:cubicBezTo>
                  <a:pt x="1223399" y="1669921"/>
                  <a:pt x="1247713" y="1653894"/>
                  <a:pt x="1253368" y="1651364"/>
                </a:cubicBezTo>
                <a:cubicBezTo>
                  <a:pt x="1276833" y="1640883"/>
                  <a:pt x="1407187" y="1540287"/>
                  <a:pt x="1402848" y="1536009"/>
                </a:cubicBezTo>
                <a:cubicBezTo>
                  <a:pt x="1401696" y="1534871"/>
                  <a:pt x="1369903" y="1532328"/>
                  <a:pt x="1332201" y="1530368"/>
                </a:cubicBezTo>
                <a:cubicBezTo>
                  <a:pt x="1294498" y="1528400"/>
                  <a:pt x="1263404" y="1526590"/>
                  <a:pt x="1263109" y="1526344"/>
                </a:cubicBezTo>
                <a:cubicBezTo>
                  <a:pt x="1262808" y="1526090"/>
                  <a:pt x="1255466" y="1510721"/>
                  <a:pt x="1246788" y="1492192"/>
                </a:cubicBezTo>
                <a:lnTo>
                  <a:pt x="1231008" y="1458500"/>
                </a:lnTo>
                <a:lnTo>
                  <a:pt x="1264090" y="1420181"/>
                </a:lnTo>
                <a:cubicBezTo>
                  <a:pt x="1288212" y="1392240"/>
                  <a:pt x="1300531" y="1382917"/>
                  <a:pt x="1309545" y="1385782"/>
                </a:cubicBezTo>
                <a:cubicBezTo>
                  <a:pt x="1327100" y="1391356"/>
                  <a:pt x="1347974" y="1383308"/>
                  <a:pt x="1352436" y="1369248"/>
                </a:cubicBezTo>
                <a:cubicBezTo>
                  <a:pt x="1355363" y="1360035"/>
                  <a:pt x="1361841" y="1357924"/>
                  <a:pt x="1380514" y="1360104"/>
                </a:cubicBezTo>
                <a:cubicBezTo>
                  <a:pt x="1410279" y="1363579"/>
                  <a:pt x="1428808" y="1348889"/>
                  <a:pt x="1433490" y="1318110"/>
                </a:cubicBezTo>
                <a:cubicBezTo>
                  <a:pt x="1436232" y="1300068"/>
                  <a:pt x="1430946" y="1278351"/>
                  <a:pt x="1420924" y="1266506"/>
                </a:cubicBezTo>
                <a:cubicBezTo>
                  <a:pt x="1419848" y="1265231"/>
                  <a:pt x="1410238" y="1270365"/>
                  <a:pt x="1399578" y="1277906"/>
                </a:cubicBezTo>
                <a:cubicBezTo>
                  <a:pt x="1379301" y="1292260"/>
                  <a:pt x="1292325" y="1310227"/>
                  <a:pt x="1280007" y="1302611"/>
                </a:cubicBezTo>
                <a:cubicBezTo>
                  <a:pt x="1276086" y="1300191"/>
                  <a:pt x="1259085" y="1303475"/>
                  <a:pt x="1242229" y="1309919"/>
                </a:cubicBezTo>
                <a:cubicBezTo>
                  <a:pt x="1207104" y="1323327"/>
                  <a:pt x="1185504" y="1317918"/>
                  <a:pt x="1150085" y="1286838"/>
                </a:cubicBezTo>
                <a:cubicBezTo>
                  <a:pt x="1119745" y="1260220"/>
                  <a:pt x="1123954" y="1244940"/>
                  <a:pt x="1173618" y="1201336"/>
                </a:cubicBezTo>
                <a:cubicBezTo>
                  <a:pt x="1207262" y="1171798"/>
                  <a:pt x="1224132" y="1161961"/>
                  <a:pt x="1247309" y="1158369"/>
                </a:cubicBezTo>
                <a:cubicBezTo>
                  <a:pt x="1263836" y="1155805"/>
                  <a:pt x="1297220" y="1141821"/>
                  <a:pt x="1321486" y="1127295"/>
                </a:cubicBezTo>
                <a:cubicBezTo>
                  <a:pt x="1345753" y="1112763"/>
                  <a:pt x="1369245" y="1100876"/>
                  <a:pt x="1373687" y="1100876"/>
                </a:cubicBezTo>
                <a:cubicBezTo>
                  <a:pt x="1378129" y="1100876"/>
                  <a:pt x="1389892" y="1094481"/>
                  <a:pt x="1399832" y="1086666"/>
                </a:cubicBezTo>
                <a:cubicBezTo>
                  <a:pt x="1416050" y="1073909"/>
                  <a:pt x="1417641" y="1068720"/>
                  <a:pt x="1415372" y="1036063"/>
                </a:cubicBezTo>
                <a:cubicBezTo>
                  <a:pt x="1413980" y="1016053"/>
                  <a:pt x="1410704" y="996215"/>
                  <a:pt x="1408092" y="991985"/>
                </a:cubicBezTo>
                <a:cubicBezTo>
                  <a:pt x="1402964" y="983691"/>
                  <a:pt x="1376559" y="987358"/>
                  <a:pt x="1350627" y="999971"/>
                </a:cubicBezTo>
                <a:cubicBezTo>
                  <a:pt x="1338973" y="1005640"/>
                  <a:pt x="1331549" y="1005661"/>
                  <a:pt x="1322556" y="1000040"/>
                </a:cubicBezTo>
                <a:cubicBezTo>
                  <a:pt x="1312417" y="993706"/>
                  <a:pt x="1305178" y="996996"/>
                  <a:pt x="1280137" y="1019316"/>
                </a:cubicBezTo>
                <a:cubicBezTo>
                  <a:pt x="1263527" y="1034123"/>
                  <a:pt x="1239864" y="1049910"/>
                  <a:pt x="1227553" y="1054406"/>
                </a:cubicBezTo>
                <a:cubicBezTo>
                  <a:pt x="1212588" y="1059870"/>
                  <a:pt x="1201216" y="1070893"/>
                  <a:pt x="1193278" y="1087633"/>
                </a:cubicBezTo>
                <a:cubicBezTo>
                  <a:pt x="1186738" y="1101404"/>
                  <a:pt x="1173433" y="1116218"/>
                  <a:pt x="1163699" y="1120550"/>
                </a:cubicBezTo>
                <a:cubicBezTo>
                  <a:pt x="1128862" y="1136042"/>
                  <a:pt x="1070793" y="1113174"/>
                  <a:pt x="1028525" y="1067321"/>
                </a:cubicBezTo>
                <a:cubicBezTo>
                  <a:pt x="1016084" y="1053817"/>
                  <a:pt x="1002202" y="1042438"/>
                  <a:pt x="997678" y="1042020"/>
                </a:cubicBezTo>
                <a:cubicBezTo>
                  <a:pt x="993154" y="1041608"/>
                  <a:pt x="985675" y="1040799"/>
                  <a:pt x="981062" y="1040224"/>
                </a:cubicBezTo>
                <a:cubicBezTo>
                  <a:pt x="970574" y="1038921"/>
                  <a:pt x="949693" y="999608"/>
                  <a:pt x="953779" y="988866"/>
                </a:cubicBezTo>
                <a:cubicBezTo>
                  <a:pt x="955445" y="984493"/>
                  <a:pt x="954224" y="973977"/>
                  <a:pt x="951071" y="965491"/>
                </a:cubicBezTo>
                <a:cubicBezTo>
                  <a:pt x="948148" y="957632"/>
                  <a:pt x="944000" y="953172"/>
                  <a:pt x="936749" y="951746"/>
                </a:cubicBezTo>
                <a:close/>
                <a:moveTo>
                  <a:pt x="1744444" y="841655"/>
                </a:moveTo>
                <a:cubicBezTo>
                  <a:pt x="1737332" y="840790"/>
                  <a:pt x="1725336" y="842859"/>
                  <a:pt x="1705796" y="847537"/>
                </a:cubicBezTo>
                <a:cubicBezTo>
                  <a:pt x="1692601" y="850697"/>
                  <a:pt x="1674867" y="851589"/>
                  <a:pt x="1666380" y="849518"/>
                </a:cubicBezTo>
                <a:cubicBezTo>
                  <a:pt x="1655474" y="846859"/>
                  <a:pt x="1650957" y="848826"/>
                  <a:pt x="1650957" y="856229"/>
                </a:cubicBezTo>
                <a:cubicBezTo>
                  <a:pt x="1650957" y="861988"/>
                  <a:pt x="1645767" y="875739"/>
                  <a:pt x="1639420" y="886796"/>
                </a:cubicBezTo>
                <a:cubicBezTo>
                  <a:pt x="1629487" y="904111"/>
                  <a:pt x="1629123" y="909890"/>
                  <a:pt x="1636822" y="928481"/>
                </a:cubicBezTo>
                <a:cubicBezTo>
                  <a:pt x="1642422" y="941999"/>
                  <a:pt x="1650641" y="950067"/>
                  <a:pt x="1658812" y="950067"/>
                </a:cubicBezTo>
                <a:cubicBezTo>
                  <a:pt x="1675593" y="950067"/>
                  <a:pt x="1753781" y="870453"/>
                  <a:pt x="1753781" y="853371"/>
                </a:cubicBezTo>
                <a:cubicBezTo>
                  <a:pt x="1753781" y="846317"/>
                  <a:pt x="1751555" y="842519"/>
                  <a:pt x="1744444" y="841655"/>
                </a:cubicBezTo>
                <a:close/>
                <a:moveTo>
                  <a:pt x="667056" y="778693"/>
                </a:moveTo>
                <a:cubicBezTo>
                  <a:pt x="651824" y="778693"/>
                  <a:pt x="641851" y="824265"/>
                  <a:pt x="637182" y="915251"/>
                </a:cubicBezTo>
                <a:cubicBezTo>
                  <a:pt x="634187" y="973463"/>
                  <a:pt x="630122" y="1001294"/>
                  <a:pt x="624329" y="1003227"/>
                </a:cubicBezTo>
                <a:cubicBezTo>
                  <a:pt x="613409" y="1006867"/>
                  <a:pt x="613341" y="1023491"/>
                  <a:pt x="624226" y="1027117"/>
                </a:cubicBezTo>
                <a:cubicBezTo>
                  <a:pt x="630012" y="1029050"/>
                  <a:pt x="632178" y="1046071"/>
                  <a:pt x="631218" y="1082210"/>
                </a:cubicBezTo>
                <a:cubicBezTo>
                  <a:pt x="630464" y="1110974"/>
                  <a:pt x="632240" y="1135994"/>
                  <a:pt x="635174" y="1137804"/>
                </a:cubicBezTo>
                <a:cubicBezTo>
                  <a:pt x="638101" y="1139614"/>
                  <a:pt x="650207" y="1133499"/>
                  <a:pt x="662073" y="1124218"/>
                </a:cubicBezTo>
                <a:cubicBezTo>
                  <a:pt x="683453" y="1107485"/>
                  <a:pt x="683625" y="1106847"/>
                  <a:pt x="680965" y="1054845"/>
                </a:cubicBezTo>
                <a:cubicBezTo>
                  <a:pt x="678093" y="998730"/>
                  <a:pt x="685523" y="976287"/>
                  <a:pt x="716967" y="946146"/>
                </a:cubicBezTo>
                <a:cubicBezTo>
                  <a:pt x="725454" y="938009"/>
                  <a:pt x="732391" y="929118"/>
                  <a:pt x="732391" y="926390"/>
                </a:cubicBezTo>
                <a:cubicBezTo>
                  <a:pt x="732391" y="923655"/>
                  <a:pt x="738965" y="916094"/>
                  <a:pt x="746999" y="909588"/>
                </a:cubicBezTo>
                <a:cubicBezTo>
                  <a:pt x="760572" y="898600"/>
                  <a:pt x="760969" y="895831"/>
                  <a:pt x="752565" y="870783"/>
                </a:cubicBezTo>
                <a:cubicBezTo>
                  <a:pt x="747431" y="855468"/>
                  <a:pt x="729032" y="829742"/>
                  <a:pt x="710003" y="811254"/>
                </a:cubicBezTo>
                <a:cubicBezTo>
                  <a:pt x="691563" y="793349"/>
                  <a:pt x="672239" y="778693"/>
                  <a:pt x="667056" y="778693"/>
                </a:cubicBezTo>
                <a:close/>
                <a:moveTo>
                  <a:pt x="1679185" y="499534"/>
                </a:moveTo>
                <a:cubicBezTo>
                  <a:pt x="1670264" y="501010"/>
                  <a:pt x="1660523" y="508978"/>
                  <a:pt x="1651176" y="523236"/>
                </a:cubicBezTo>
                <a:cubicBezTo>
                  <a:pt x="1641867" y="537432"/>
                  <a:pt x="1633476" y="556763"/>
                  <a:pt x="1632530" y="566189"/>
                </a:cubicBezTo>
                <a:cubicBezTo>
                  <a:pt x="1628301" y="608182"/>
                  <a:pt x="1627835" y="619520"/>
                  <a:pt x="1629076" y="650162"/>
                </a:cubicBezTo>
                <a:cubicBezTo>
                  <a:pt x="1629802" y="668074"/>
                  <a:pt x="1633538" y="682723"/>
                  <a:pt x="1637391" y="682723"/>
                </a:cubicBezTo>
                <a:cubicBezTo>
                  <a:pt x="1641236" y="682723"/>
                  <a:pt x="1654151" y="668869"/>
                  <a:pt x="1666085" y="651931"/>
                </a:cubicBezTo>
                <a:cubicBezTo>
                  <a:pt x="1678027" y="634999"/>
                  <a:pt x="1692676" y="619589"/>
                  <a:pt x="1698640" y="617697"/>
                </a:cubicBezTo>
                <a:cubicBezTo>
                  <a:pt x="1704610" y="615805"/>
                  <a:pt x="1715256" y="603548"/>
                  <a:pt x="1722303" y="590462"/>
                </a:cubicBezTo>
                <a:cubicBezTo>
                  <a:pt x="1734820" y="567224"/>
                  <a:pt x="1734813" y="566237"/>
                  <a:pt x="1722248" y="547584"/>
                </a:cubicBezTo>
                <a:cubicBezTo>
                  <a:pt x="1715181" y="537083"/>
                  <a:pt x="1706194" y="522317"/>
                  <a:pt x="1702280" y="514777"/>
                </a:cubicBezTo>
                <a:cubicBezTo>
                  <a:pt x="1696210" y="503072"/>
                  <a:pt x="1688107" y="498058"/>
                  <a:pt x="1679185" y="499534"/>
                </a:cubicBezTo>
                <a:close/>
                <a:moveTo>
                  <a:pt x="830706" y="224551"/>
                </a:moveTo>
                <a:cubicBezTo>
                  <a:pt x="839815" y="223735"/>
                  <a:pt x="842739" y="225829"/>
                  <a:pt x="845498" y="230295"/>
                </a:cubicBezTo>
                <a:cubicBezTo>
                  <a:pt x="847829" y="234066"/>
                  <a:pt x="854951" y="237144"/>
                  <a:pt x="861326" y="237130"/>
                </a:cubicBezTo>
                <a:cubicBezTo>
                  <a:pt x="875776" y="237109"/>
                  <a:pt x="932844" y="265269"/>
                  <a:pt x="939658" y="275785"/>
                </a:cubicBezTo>
                <a:cubicBezTo>
                  <a:pt x="942434" y="280069"/>
                  <a:pt x="955205" y="285546"/>
                  <a:pt x="968044" y="287953"/>
                </a:cubicBezTo>
                <a:cubicBezTo>
                  <a:pt x="998487" y="293663"/>
                  <a:pt x="1047219" y="332572"/>
                  <a:pt x="1058996" y="360581"/>
                </a:cubicBezTo>
                <a:cubicBezTo>
                  <a:pt x="1078073" y="405954"/>
                  <a:pt x="1065234" y="464022"/>
                  <a:pt x="1031192" y="486328"/>
                </a:cubicBezTo>
                <a:cubicBezTo>
                  <a:pt x="1017071" y="495583"/>
                  <a:pt x="1005602" y="497303"/>
                  <a:pt x="981836" y="493739"/>
                </a:cubicBezTo>
                <a:cubicBezTo>
                  <a:pt x="959290" y="490359"/>
                  <a:pt x="943812" y="492285"/>
                  <a:pt x="924885" y="500813"/>
                </a:cubicBezTo>
                <a:cubicBezTo>
                  <a:pt x="899008" y="512487"/>
                  <a:pt x="898816" y="512460"/>
                  <a:pt x="879053" y="494116"/>
                </a:cubicBezTo>
                <a:cubicBezTo>
                  <a:pt x="868140" y="483984"/>
                  <a:pt x="851044" y="471460"/>
                  <a:pt x="841056" y="466291"/>
                </a:cubicBezTo>
                <a:cubicBezTo>
                  <a:pt x="831075" y="461116"/>
                  <a:pt x="816159" y="442936"/>
                  <a:pt x="807905" y="425888"/>
                </a:cubicBezTo>
                <a:cubicBezTo>
                  <a:pt x="799652" y="408840"/>
                  <a:pt x="790329" y="393300"/>
                  <a:pt x="787190" y="391360"/>
                </a:cubicBezTo>
                <a:cubicBezTo>
                  <a:pt x="777538" y="385396"/>
                  <a:pt x="744997" y="323859"/>
                  <a:pt x="741899" y="305700"/>
                </a:cubicBezTo>
                <a:cubicBezTo>
                  <a:pt x="740288" y="296274"/>
                  <a:pt x="735428" y="281625"/>
                  <a:pt x="731102" y="273153"/>
                </a:cubicBezTo>
                <a:cubicBezTo>
                  <a:pt x="726770" y="264673"/>
                  <a:pt x="725351" y="255611"/>
                  <a:pt x="727949" y="253020"/>
                </a:cubicBezTo>
                <a:cubicBezTo>
                  <a:pt x="730547" y="250422"/>
                  <a:pt x="753429" y="242881"/>
                  <a:pt x="778799" y="236266"/>
                </a:cubicBezTo>
                <a:cubicBezTo>
                  <a:pt x="806301" y="229093"/>
                  <a:pt x="821596" y="225367"/>
                  <a:pt x="830706" y="224551"/>
                </a:cubicBezTo>
                <a:close/>
                <a:moveTo>
                  <a:pt x="1480275" y="179"/>
                </a:moveTo>
                <a:cubicBezTo>
                  <a:pt x="1505327" y="2306"/>
                  <a:pt x="1526025" y="23318"/>
                  <a:pt x="1538405" y="60587"/>
                </a:cubicBezTo>
                <a:cubicBezTo>
                  <a:pt x="1545267" y="81255"/>
                  <a:pt x="1554651" y="96185"/>
                  <a:pt x="1561986" y="98104"/>
                </a:cubicBezTo>
                <a:cubicBezTo>
                  <a:pt x="1583949" y="103849"/>
                  <a:pt x="1595431" y="148879"/>
                  <a:pt x="1613618" y="300559"/>
                </a:cubicBezTo>
                <a:cubicBezTo>
                  <a:pt x="1617408" y="332160"/>
                  <a:pt x="1618203" y="333120"/>
                  <a:pt x="1640523" y="333120"/>
                </a:cubicBezTo>
                <a:cubicBezTo>
                  <a:pt x="1653178" y="333120"/>
                  <a:pt x="1678438" y="339557"/>
                  <a:pt x="1696659" y="347419"/>
                </a:cubicBezTo>
                <a:cubicBezTo>
                  <a:pt x="1719095" y="357099"/>
                  <a:pt x="1738261" y="360608"/>
                  <a:pt x="1756043" y="358278"/>
                </a:cubicBezTo>
                <a:cubicBezTo>
                  <a:pt x="1771337" y="356276"/>
                  <a:pt x="1792333" y="359039"/>
                  <a:pt x="1806345" y="364886"/>
                </a:cubicBezTo>
                <a:cubicBezTo>
                  <a:pt x="1839653" y="378808"/>
                  <a:pt x="1880166" y="423448"/>
                  <a:pt x="1890359" y="457462"/>
                </a:cubicBezTo>
                <a:cubicBezTo>
                  <a:pt x="1901142" y="493471"/>
                  <a:pt x="1902143" y="561294"/>
                  <a:pt x="1891936" y="564694"/>
                </a:cubicBezTo>
                <a:cubicBezTo>
                  <a:pt x="1887748" y="566093"/>
                  <a:pt x="1877547" y="579275"/>
                  <a:pt x="1869280" y="593993"/>
                </a:cubicBezTo>
                <a:cubicBezTo>
                  <a:pt x="1859498" y="611391"/>
                  <a:pt x="1846659" y="623250"/>
                  <a:pt x="1832551" y="627904"/>
                </a:cubicBezTo>
                <a:cubicBezTo>
                  <a:pt x="1820617" y="631846"/>
                  <a:pt x="1804953" y="640476"/>
                  <a:pt x="1797742" y="647084"/>
                </a:cubicBezTo>
                <a:cubicBezTo>
                  <a:pt x="1790530" y="653693"/>
                  <a:pt x="1774785" y="666038"/>
                  <a:pt x="1762754" y="674518"/>
                </a:cubicBezTo>
                <a:cubicBezTo>
                  <a:pt x="1750724" y="682997"/>
                  <a:pt x="1739194" y="695254"/>
                  <a:pt x="1737130" y="701759"/>
                </a:cubicBezTo>
                <a:cubicBezTo>
                  <a:pt x="1735067" y="708258"/>
                  <a:pt x="1724860" y="717499"/>
                  <a:pt x="1714447" y="722283"/>
                </a:cubicBezTo>
                <a:cubicBezTo>
                  <a:pt x="1685362" y="735650"/>
                  <a:pt x="1669677" y="749600"/>
                  <a:pt x="1674668" y="757669"/>
                </a:cubicBezTo>
                <a:cubicBezTo>
                  <a:pt x="1682078" y="769665"/>
                  <a:pt x="1699970" y="765970"/>
                  <a:pt x="1703706" y="751664"/>
                </a:cubicBezTo>
                <a:cubicBezTo>
                  <a:pt x="1705735" y="743918"/>
                  <a:pt x="1715503" y="736521"/>
                  <a:pt x="1727060" y="733985"/>
                </a:cubicBezTo>
                <a:cubicBezTo>
                  <a:pt x="1737987" y="731586"/>
                  <a:pt x="1746926" y="726780"/>
                  <a:pt x="1746926" y="723312"/>
                </a:cubicBezTo>
                <a:cubicBezTo>
                  <a:pt x="1746926" y="719836"/>
                  <a:pt x="1755193" y="716998"/>
                  <a:pt x="1765290" y="716998"/>
                </a:cubicBezTo>
                <a:cubicBezTo>
                  <a:pt x="1789310" y="716998"/>
                  <a:pt x="1831139" y="702253"/>
                  <a:pt x="1838097" y="691326"/>
                </a:cubicBezTo>
                <a:cubicBezTo>
                  <a:pt x="1841113" y="686596"/>
                  <a:pt x="1850916" y="682723"/>
                  <a:pt x="1859882" y="682723"/>
                </a:cubicBezTo>
                <a:cubicBezTo>
                  <a:pt x="1875388" y="682723"/>
                  <a:pt x="1897735" y="666998"/>
                  <a:pt x="1897735" y="656085"/>
                </a:cubicBezTo>
                <a:cubicBezTo>
                  <a:pt x="1897735" y="642999"/>
                  <a:pt x="1955680" y="621029"/>
                  <a:pt x="1990202" y="621029"/>
                </a:cubicBezTo>
                <a:cubicBezTo>
                  <a:pt x="2032168" y="621029"/>
                  <a:pt x="2111336" y="643533"/>
                  <a:pt x="2124299" y="659149"/>
                </a:cubicBezTo>
                <a:cubicBezTo>
                  <a:pt x="2129159" y="665010"/>
                  <a:pt x="2142643" y="673826"/>
                  <a:pt x="2154248" y="678747"/>
                </a:cubicBezTo>
                <a:cubicBezTo>
                  <a:pt x="2194096" y="695617"/>
                  <a:pt x="2201945" y="710945"/>
                  <a:pt x="2219508" y="806113"/>
                </a:cubicBezTo>
                <a:cubicBezTo>
                  <a:pt x="2222633" y="823079"/>
                  <a:pt x="2222880" y="838502"/>
                  <a:pt x="2220056" y="840388"/>
                </a:cubicBezTo>
                <a:cubicBezTo>
                  <a:pt x="2217225" y="842273"/>
                  <a:pt x="2212749" y="850759"/>
                  <a:pt x="2210096" y="859239"/>
                </a:cubicBezTo>
                <a:cubicBezTo>
                  <a:pt x="2207217" y="868479"/>
                  <a:pt x="2199800" y="874662"/>
                  <a:pt x="2191587" y="874662"/>
                </a:cubicBezTo>
                <a:cubicBezTo>
                  <a:pt x="2184054" y="874662"/>
                  <a:pt x="2171756" y="877946"/>
                  <a:pt x="2164263" y="881956"/>
                </a:cubicBezTo>
                <a:cubicBezTo>
                  <a:pt x="2153727" y="887591"/>
                  <a:pt x="2144027" y="886042"/>
                  <a:pt x="2121420" y="875101"/>
                </a:cubicBezTo>
                <a:cubicBezTo>
                  <a:pt x="2095748" y="862666"/>
                  <a:pt x="2079282" y="860952"/>
                  <a:pt x="1985753" y="860952"/>
                </a:cubicBezTo>
                <a:cubicBezTo>
                  <a:pt x="1881482" y="860952"/>
                  <a:pt x="1878898" y="861309"/>
                  <a:pt x="1859389" y="878405"/>
                </a:cubicBezTo>
                <a:cubicBezTo>
                  <a:pt x="1848428" y="888002"/>
                  <a:pt x="1831057" y="897627"/>
                  <a:pt x="1820768" y="899793"/>
                </a:cubicBezTo>
                <a:cubicBezTo>
                  <a:pt x="1810485" y="901959"/>
                  <a:pt x="1798544" y="907991"/>
                  <a:pt x="1794225" y="913194"/>
                </a:cubicBezTo>
                <a:cubicBezTo>
                  <a:pt x="1789907" y="918390"/>
                  <a:pt x="1780694" y="922647"/>
                  <a:pt x="1773750" y="922647"/>
                </a:cubicBezTo>
                <a:cubicBezTo>
                  <a:pt x="1766799" y="922647"/>
                  <a:pt x="1757819" y="928817"/>
                  <a:pt x="1753781" y="936357"/>
                </a:cubicBezTo>
                <a:cubicBezTo>
                  <a:pt x="1749744" y="943898"/>
                  <a:pt x="1741476" y="950067"/>
                  <a:pt x="1735410" y="950067"/>
                </a:cubicBezTo>
                <a:cubicBezTo>
                  <a:pt x="1729336" y="950067"/>
                  <a:pt x="1710931" y="958554"/>
                  <a:pt x="1694506" y="968918"/>
                </a:cubicBezTo>
                <a:cubicBezTo>
                  <a:pt x="1650230" y="996866"/>
                  <a:pt x="1637939" y="1045365"/>
                  <a:pt x="1674997" y="1045934"/>
                </a:cubicBezTo>
                <a:cubicBezTo>
                  <a:pt x="1696618" y="1046263"/>
                  <a:pt x="1728774" y="1030510"/>
                  <a:pt x="1744403" y="1011933"/>
                </a:cubicBezTo>
                <a:cubicBezTo>
                  <a:pt x="1761102" y="992088"/>
                  <a:pt x="1764495" y="990936"/>
                  <a:pt x="1793382" y="995269"/>
                </a:cubicBezTo>
                <a:cubicBezTo>
                  <a:pt x="1810444" y="997826"/>
                  <a:pt x="1837823" y="1008972"/>
                  <a:pt x="1854220" y="1020036"/>
                </a:cubicBezTo>
                <a:lnTo>
                  <a:pt x="1884025" y="1040155"/>
                </a:lnTo>
                <a:lnTo>
                  <a:pt x="1884025" y="1082937"/>
                </a:lnTo>
                <a:cubicBezTo>
                  <a:pt x="1884025" y="1122675"/>
                  <a:pt x="1882538" y="1126816"/>
                  <a:pt x="1863125" y="1141170"/>
                </a:cubicBezTo>
                <a:cubicBezTo>
                  <a:pt x="1849470" y="1151267"/>
                  <a:pt x="1826300" y="1158588"/>
                  <a:pt x="1796289" y="1162297"/>
                </a:cubicBezTo>
                <a:cubicBezTo>
                  <a:pt x="1734752" y="1169906"/>
                  <a:pt x="1722666" y="1173210"/>
                  <a:pt x="1695905" y="1189751"/>
                </a:cubicBezTo>
                <a:cubicBezTo>
                  <a:pt x="1674298" y="1203104"/>
                  <a:pt x="1664968" y="1219988"/>
                  <a:pt x="1664762" y="1246140"/>
                </a:cubicBezTo>
                <a:cubicBezTo>
                  <a:pt x="1664680" y="1256059"/>
                  <a:pt x="1666956" y="1256539"/>
                  <a:pt x="1680522" y="1249499"/>
                </a:cubicBezTo>
                <a:cubicBezTo>
                  <a:pt x="1689248" y="1244975"/>
                  <a:pt x="1716236" y="1241561"/>
                  <a:pt x="1740503" y="1241917"/>
                </a:cubicBezTo>
                <a:cubicBezTo>
                  <a:pt x="1840174" y="1243377"/>
                  <a:pt x="1873414" y="1270475"/>
                  <a:pt x="1863371" y="1342075"/>
                </a:cubicBezTo>
                <a:cubicBezTo>
                  <a:pt x="1860369" y="1363511"/>
                  <a:pt x="1852218" y="1388662"/>
                  <a:pt x="1845261" y="1397957"/>
                </a:cubicBezTo>
                <a:cubicBezTo>
                  <a:pt x="1833813" y="1413264"/>
                  <a:pt x="1826965" y="1415094"/>
                  <a:pt x="1773126" y="1417247"/>
                </a:cubicBezTo>
                <a:cubicBezTo>
                  <a:pt x="1708052" y="1419859"/>
                  <a:pt x="1674949" y="1435159"/>
                  <a:pt x="1674949" y="1462640"/>
                </a:cubicBezTo>
                <a:cubicBezTo>
                  <a:pt x="1674949" y="1470352"/>
                  <a:pt x="1672639" y="1478996"/>
                  <a:pt x="1669808" y="1481848"/>
                </a:cubicBezTo>
                <a:cubicBezTo>
                  <a:pt x="1666984" y="1484707"/>
                  <a:pt x="1664666" y="1495825"/>
                  <a:pt x="1664666" y="1506560"/>
                </a:cubicBezTo>
                <a:cubicBezTo>
                  <a:pt x="1664666" y="1521230"/>
                  <a:pt x="1670205" y="1529463"/>
                  <a:pt x="1686945" y="1539670"/>
                </a:cubicBezTo>
                <a:cubicBezTo>
                  <a:pt x="1710190" y="1553839"/>
                  <a:pt x="1733216" y="1557630"/>
                  <a:pt x="1733216" y="1547279"/>
                </a:cubicBezTo>
                <a:cubicBezTo>
                  <a:pt x="1733216" y="1543940"/>
                  <a:pt x="1747536" y="1544310"/>
                  <a:pt x="1765393" y="1548122"/>
                </a:cubicBezTo>
                <a:cubicBezTo>
                  <a:pt x="1787185" y="1552770"/>
                  <a:pt x="1819829" y="1552639"/>
                  <a:pt x="1866504" y="1547710"/>
                </a:cubicBezTo>
                <a:cubicBezTo>
                  <a:pt x="1993869" y="1534282"/>
                  <a:pt x="2048092" y="1544564"/>
                  <a:pt x="2102959" y="1592563"/>
                </a:cubicBezTo>
                <a:lnTo>
                  <a:pt x="2138674" y="1623808"/>
                </a:lnTo>
                <a:lnTo>
                  <a:pt x="2134067" y="1658816"/>
                </a:lnTo>
                <a:cubicBezTo>
                  <a:pt x="2127171" y="1711140"/>
                  <a:pt x="2107710" y="1750858"/>
                  <a:pt x="2084903" y="1759125"/>
                </a:cubicBezTo>
                <a:cubicBezTo>
                  <a:pt x="2074333" y="1762957"/>
                  <a:pt x="2059053" y="1769469"/>
                  <a:pt x="2050951" y="1773589"/>
                </a:cubicBezTo>
                <a:cubicBezTo>
                  <a:pt x="2042855" y="1777715"/>
                  <a:pt x="2024347" y="1779607"/>
                  <a:pt x="2009821" y="1777797"/>
                </a:cubicBezTo>
                <a:cubicBezTo>
                  <a:pt x="1961994" y="1771834"/>
                  <a:pt x="1867244" y="1743797"/>
                  <a:pt x="1847331" y="1729710"/>
                </a:cubicBezTo>
                <a:cubicBezTo>
                  <a:pt x="1835019" y="1721004"/>
                  <a:pt x="1814708" y="1715287"/>
                  <a:pt x="1792491" y="1714273"/>
                </a:cubicBezTo>
                <a:cubicBezTo>
                  <a:pt x="1773085" y="1713388"/>
                  <a:pt x="1741579" y="1710420"/>
                  <a:pt x="1722474" y="1707671"/>
                </a:cubicBezTo>
                <a:cubicBezTo>
                  <a:pt x="1690517" y="1703078"/>
                  <a:pt x="1686876" y="1704011"/>
                  <a:pt x="1676800" y="1719393"/>
                </a:cubicBezTo>
                <a:cubicBezTo>
                  <a:pt x="1670774" y="1728579"/>
                  <a:pt x="1663810" y="1751269"/>
                  <a:pt x="1661321" y="1769805"/>
                </a:cubicBezTo>
                <a:cubicBezTo>
                  <a:pt x="1658826" y="1788340"/>
                  <a:pt x="1654980" y="1808138"/>
                  <a:pt x="1652766" y="1813793"/>
                </a:cubicBezTo>
                <a:cubicBezTo>
                  <a:pt x="1650552" y="1819448"/>
                  <a:pt x="1648029" y="1841042"/>
                  <a:pt x="1647152" y="1861778"/>
                </a:cubicBezTo>
                <a:cubicBezTo>
                  <a:pt x="1639831" y="2034893"/>
                  <a:pt x="1636294" y="2090926"/>
                  <a:pt x="1630028" y="2132549"/>
                </a:cubicBezTo>
                <a:cubicBezTo>
                  <a:pt x="1626052" y="2158941"/>
                  <a:pt x="1621275" y="2222178"/>
                  <a:pt x="1619410" y="2273076"/>
                </a:cubicBezTo>
                <a:cubicBezTo>
                  <a:pt x="1617545" y="2323974"/>
                  <a:pt x="1614269" y="2370245"/>
                  <a:pt x="1612130" y="2375900"/>
                </a:cubicBezTo>
                <a:cubicBezTo>
                  <a:pt x="1609998" y="2381556"/>
                  <a:pt x="1605398" y="2421657"/>
                  <a:pt x="1601909" y="2465015"/>
                </a:cubicBezTo>
                <a:cubicBezTo>
                  <a:pt x="1593128" y="2574256"/>
                  <a:pt x="1593293" y="2572953"/>
                  <a:pt x="1587548" y="2578698"/>
                </a:cubicBezTo>
                <a:cubicBezTo>
                  <a:pt x="1584724" y="2581522"/>
                  <a:pt x="1582407" y="2592682"/>
                  <a:pt x="1582407" y="2603499"/>
                </a:cubicBezTo>
                <a:cubicBezTo>
                  <a:pt x="1582407" y="2614316"/>
                  <a:pt x="1577697" y="2630350"/>
                  <a:pt x="1571939" y="2639131"/>
                </a:cubicBezTo>
                <a:cubicBezTo>
                  <a:pt x="1564234" y="2650901"/>
                  <a:pt x="1563199" y="2659628"/>
                  <a:pt x="1568004" y="2672282"/>
                </a:cubicBezTo>
                <a:cubicBezTo>
                  <a:pt x="1573543" y="2686835"/>
                  <a:pt x="1572090" y="2690770"/>
                  <a:pt x="1558483" y="2698043"/>
                </a:cubicBezTo>
                <a:cubicBezTo>
                  <a:pt x="1549654" y="2702773"/>
                  <a:pt x="1540729" y="2713144"/>
                  <a:pt x="1538652" y="2721096"/>
                </a:cubicBezTo>
                <a:cubicBezTo>
                  <a:pt x="1535725" y="2732276"/>
                  <a:pt x="1533024" y="2733702"/>
                  <a:pt x="1526703" y="2727382"/>
                </a:cubicBezTo>
                <a:cubicBezTo>
                  <a:pt x="1517059" y="2717737"/>
                  <a:pt x="1513446" y="2693423"/>
                  <a:pt x="1510711" y="2619780"/>
                </a:cubicBezTo>
                <a:cubicBezTo>
                  <a:pt x="1509114" y="2576765"/>
                  <a:pt x="1506104" y="2563576"/>
                  <a:pt x="1496254" y="2556371"/>
                </a:cubicBezTo>
                <a:cubicBezTo>
                  <a:pt x="1484271" y="2547604"/>
                  <a:pt x="1484285" y="2546932"/>
                  <a:pt x="1496692" y="2537863"/>
                </a:cubicBezTo>
                <a:cubicBezTo>
                  <a:pt x="1509155" y="2528746"/>
                  <a:pt x="1509100" y="2528300"/>
                  <a:pt x="1495047" y="2523837"/>
                </a:cubicBezTo>
                <a:cubicBezTo>
                  <a:pt x="1481865" y="2519656"/>
                  <a:pt x="1469362" y="2490796"/>
                  <a:pt x="1473715" y="2474571"/>
                </a:cubicBezTo>
                <a:cubicBezTo>
                  <a:pt x="1477814" y="2459257"/>
                  <a:pt x="1457516" y="2393970"/>
                  <a:pt x="1445493" y="2383797"/>
                </a:cubicBezTo>
                <a:cubicBezTo>
                  <a:pt x="1432578" y="2372871"/>
                  <a:pt x="1432482" y="2370547"/>
                  <a:pt x="1442757" y="2317633"/>
                </a:cubicBezTo>
                <a:cubicBezTo>
                  <a:pt x="1453876" y="2260394"/>
                  <a:pt x="1453163" y="2218647"/>
                  <a:pt x="1438117" y="2046862"/>
                </a:cubicBezTo>
                <a:cubicBezTo>
                  <a:pt x="1433990" y="1999734"/>
                  <a:pt x="1430898" y="1930327"/>
                  <a:pt x="1431241" y="1892625"/>
                </a:cubicBezTo>
                <a:cubicBezTo>
                  <a:pt x="1431584" y="1854923"/>
                  <a:pt x="1428972" y="1819675"/>
                  <a:pt x="1425435" y="1814293"/>
                </a:cubicBezTo>
                <a:cubicBezTo>
                  <a:pt x="1420102" y="1806170"/>
                  <a:pt x="1405768" y="1810036"/>
                  <a:pt x="1341324" y="1836963"/>
                </a:cubicBezTo>
                <a:cubicBezTo>
                  <a:pt x="1242119" y="1878428"/>
                  <a:pt x="1241393" y="1878771"/>
                  <a:pt x="1208811" y="1899398"/>
                </a:cubicBezTo>
                <a:cubicBezTo>
                  <a:pt x="1132193" y="1947910"/>
                  <a:pt x="1073302" y="1965240"/>
                  <a:pt x="1051147" y="1945792"/>
                </a:cubicBezTo>
                <a:cubicBezTo>
                  <a:pt x="1036676" y="1933090"/>
                  <a:pt x="1011354" y="1869839"/>
                  <a:pt x="1014829" y="1855081"/>
                </a:cubicBezTo>
                <a:cubicBezTo>
                  <a:pt x="1017009" y="1845812"/>
                  <a:pt x="963794" y="1813937"/>
                  <a:pt x="945532" y="1813574"/>
                </a:cubicBezTo>
                <a:cubicBezTo>
                  <a:pt x="939527" y="1813457"/>
                  <a:pt x="928758" y="1808926"/>
                  <a:pt x="921609" y="1803511"/>
                </a:cubicBezTo>
                <a:cubicBezTo>
                  <a:pt x="914452" y="1798095"/>
                  <a:pt x="905835" y="1795374"/>
                  <a:pt x="902456" y="1797465"/>
                </a:cubicBezTo>
                <a:cubicBezTo>
                  <a:pt x="899076" y="1799555"/>
                  <a:pt x="891817" y="1797533"/>
                  <a:pt x="886326" y="1792981"/>
                </a:cubicBezTo>
                <a:cubicBezTo>
                  <a:pt x="880835" y="1788423"/>
                  <a:pt x="876345" y="1787600"/>
                  <a:pt x="876345" y="1791144"/>
                </a:cubicBezTo>
                <a:cubicBezTo>
                  <a:pt x="876345" y="1794695"/>
                  <a:pt x="853984" y="1809426"/>
                  <a:pt x="826647" y="1823883"/>
                </a:cubicBezTo>
                <a:cubicBezTo>
                  <a:pt x="799316" y="1838341"/>
                  <a:pt x="751030" y="1866988"/>
                  <a:pt x="719353" y="1887539"/>
                </a:cubicBezTo>
                <a:cubicBezTo>
                  <a:pt x="687676" y="1908097"/>
                  <a:pt x="652202" y="1928099"/>
                  <a:pt x="640521" y="1931993"/>
                </a:cubicBezTo>
                <a:cubicBezTo>
                  <a:pt x="622293" y="1938074"/>
                  <a:pt x="578593" y="1965802"/>
                  <a:pt x="567872" y="1978086"/>
                </a:cubicBezTo>
                <a:cubicBezTo>
                  <a:pt x="565987" y="1980252"/>
                  <a:pt x="556732" y="1985914"/>
                  <a:pt x="547307" y="1990678"/>
                </a:cubicBezTo>
                <a:cubicBezTo>
                  <a:pt x="537881" y="1995443"/>
                  <a:pt x="517830" y="2006898"/>
                  <a:pt x="502749" y="2016131"/>
                </a:cubicBezTo>
                <a:cubicBezTo>
                  <a:pt x="483837" y="2027716"/>
                  <a:pt x="465157" y="2032960"/>
                  <a:pt x="442535" y="2033042"/>
                </a:cubicBezTo>
                <a:cubicBezTo>
                  <a:pt x="406883" y="2033159"/>
                  <a:pt x="398136" y="2026825"/>
                  <a:pt x="347670" y="1964328"/>
                </a:cubicBezTo>
                <a:cubicBezTo>
                  <a:pt x="317288" y="1926708"/>
                  <a:pt x="312408" y="1908110"/>
                  <a:pt x="313916" y="1835729"/>
                </a:cubicBezTo>
                <a:cubicBezTo>
                  <a:pt x="315266" y="1771121"/>
                  <a:pt x="326673" y="1744592"/>
                  <a:pt x="366007" y="1714588"/>
                </a:cubicBezTo>
                <a:cubicBezTo>
                  <a:pt x="379010" y="1704676"/>
                  <a:pt x="389643" y="1692419"/>
                  <a:pt x="389643" y="1687360"/>
                </a:cubicBezTo>
                <a:cubicBezTo>
                  <a:pt x="389643" y="1677379"/>
                  <a:pt x="404196" y="1669839"/>
                  <a:pt x="423479" y="1669839"/>
                </a:cubicBezTo>
                <a:cubicBezTo>
                  <a:pt x="430155" y="1669839"/>
                  <a:pt x="443948" y="1662127"/>
                  <a:pt x="454113" y="1652701"/>
                </a:cubicBezTo>
                <a:cubicBezTo>
                  <a:pt x="464286" y="1643276"/>
                  <a:pt x="475110" y="1635564"/>
                  <a:pt x="478174" y="1635564"/>
                </a:cubicBezTo>
                <a:cubicBezTo>
                  <a:pt x="489499" y="1635564"/>
                  <a:pt x="518468" y="1600357"/>
                  <a:pt x="521895" y="1582431"/>
                </a:cubicBezTo>
                <a:cubicBezTo>
                  <a:pt x="524014" y="1571346"/>
                  <a:pt x="520134" y="1553517"/>
                  <a:pt x="512237" y="1538038"/>
                </a:cubicBezTo>
                <a:cubicBezTo>
                  <a:pt x="501543" y="1517076"/>
                  <a:pt x="495264" y="1512174"/>
                  <a:pt x="479107" y="1512174"/>
                </a:cubicBezTo>
                <a:cubicBezTo>
                  <a:pt x="468146" y="1512174"/>
                  <a:pt x="454689" y="1516658"/>
                  <a:pt x="449212" y="1522128"/>
                </a:cubicBezTo>
                <a:cubicBezTo>
                  <a:pt x="437826" y="1533521"/>
                  <a:pt x="430772" y="1529278"/>
                  <a:pt x="430772" y="1511030"/>
                </a:cubicBezTo>
                <a:cubicBezTo>
                  <a:pt x="430772" y="1504120"/>
                  <a:pt x="428462" y="1498478"/>
                  <a:pt x="425631" y="1498499"/>
                </a:cubicBezTo>
                <a:cubicBezTo>
                  <a:pt x="414005" y="1498567"/>
                  <a:pt x="375933" y="1541308"/>
                  <a:pt x="375933" y="1554285"/>
                </a:cubicBezTo>
                <a:cubicBezTo>
                  <a:pt x="375933" y="1561983"/>
                  <a:pt x="369331" y="1576481"/>
                  <a:pt x="361263" y="1586496"/>
                </a:cubicBezTo>
                <a:lnTo>
                  <a:pt x="346593" y="1604716"/>
                </a:lnTo>
                <a:lnTo>
                  <a:pt x="350603" y="1578668"/>
                </a:lnTo>
                <a:cubicBezTo>
                  <a:pt x="354353" y="1554319"/>
                  <a:pt x="353633" y="1552907"/>
                  <a:pt x="339567" y="1557081"/>
                </a:cubicBezTo>
                <a:cubicBezTo>
                  <a:pt x="317446" y="1563641"/>
                  <a:pt x="306560" y="1580087"/>
                  <a:pt x="314505" y="1594928"/>
                </a:cubicBezTo>
                <a:cubicBezTo>
                  <a:pt x="323581" y="1611894"/>
                  <a:pt x="323163" y="1612970"/>
                  <a:pt x="305669" y="1617549"/>
                </a:cubicBezTo>
                <a:cubicBezTo>
                  <a:pt x="297190" y="1619770"/>
                  <a:pt x="272635" y="1637847"/>
                  <a:pt x="251117" y="1657712"/>
                </a:cubicBezTo>
                <a:cubicBezTo>
                  <a:pt x="229600" y="1677578"/>
                  <a:pt x="206464" y="1697642"/>
                  <a:pt x="199705" y="1702297"/>
                </a:cubicBezTo>
                <a:cubicBezTo>
                  <a:pt x="192946" y="1706951"/>
                  <a:pt x="176624" y="1718331"/>
                  <a:pt x="163429" y="1727592"/>
                </a:cubicBezTo>
                <a:cubicBezTo>
                  <a:pt x="150233" y="1736853"/>
                  <a:pt x="127899" y="1751331"/>
                  <a:pt x="113806" y="1759762"/>
                </a:cubicBezTo>
                <a:cubicBezTo>
                  <a:pt x="99705" y="1768201"/>
                  <a:pt x="86482" y="1780437"/>
                  <a:pt x="84411" y="1786963"/>
                </a:cubicBezTo>
                <a:cubicBezTo>
                  <a:pt x="73457" y="1821477"/>
                  <a:pt x="28420" y="1803531"/>
                  <a:pt x="11488" y="1757911"/>
                </a:cubicBezTo>
                <a:cubicBezTo>
                  <a:pt x="-10221" y="1699431"/>
                  <a:pt x="726" y="1594434"/>
                  <a:pt x="28530" y="1594434"/>
                </a:cubicBezTo>
                <a:cubicBezTo>
                  <a:pt x="35570" y="1594434"/>
                  <a:pt x="59548" y="1580580"/>
                  <a:pt x="81813" y="1563641"/>
                </a:cubicBezTo>
                <a:cubicBezTo>
                  <a:pt x="108507" y="1543344"/>
                  <a:pt x="122299" y="1536338"/>
                  <a:pt x="122299" y="1543077"/>
                </a:cubicBezTo>
                <a:cubicBezTo>
                  <a:pt x="122299" y="1548705"/>
                  <a:pt x="128934" y="1559940"/>
                  <a:pt x="137037" y="1568042"/>
                </a:cubicBezTo>
                <a:cubicBezTo>
                  <a:pt x="148752" y="1579758"/>
                  <a:pt x="154030" y="1581177"/>
                  <a:pt x="162743" y="1574973"/>
                </a:cubicBezTo>
                <a:cubicBezTo>
                  <a:pt x="212250" y="1539704"/>
                  <a:pt x="260872" y="1526378"/>
                  <a:pt x="277900" y="1543406"/>
                </a:cubicBezTo>
                <a:cubicBezTo>
                  <a:pt x="286441" y="1551947"/>
                  <a:pt x="290410" y="1552811"/>
                  <a:pt x="292487" y="1546573"/>
                </a:cubicBezTo>
                <a:cubicBezTo>
                  <a:pt x="294057" y="1541863"/>
                  <a:pt x="291198" y="1535447"/>
                  <a:pt x="286139" y="1532321"/>
                </a:cubicBezTo>
                <a:cubicBezTo>
                  <a:pt x="281074" y="1529188"/>
                  <a:pt x="278386" y="1525692"/>
                  <a:pt x="280162" y="1524541"/>
                </a:cubicBezTo>
                <a:cubicBezTo>
                  <a:pt x="298903" y="1512435"/>
                  <a:pt x="316384" y="1505319"/>
                  <a:pt x="327399" y="1505319"/>
                </a:cubicBezTo>
                <a:cubicBezTo>
                  <a:pt x="334741" y="1505319"/>
                  <a:pt x="356746" y="1489731"/>
                  <a:pt x="376303" y="1470681"/>
                </a:cubicBezTo>
                <a:cubicBezTo>
                  <a:pt x="406314" y="1441452"/>
                  <a:pt x="414773" y="1436681"/>
                  <a:pt x="430512" y="1440142"/>
                </a:cubicBezTo>
                <a:cubicBezTo>
                  <a:pt x="442021" y="1442665"/>
                  <a:pt x="451810" y="1440842"/>
                  <a:pt x="456101" y="1435358"/>
                </a:cubicBezTo>
                <a:cubicBezTo>
                  <a:pt x="465904" y="1422834"/>
                  <a:pt x="485612" y="1339292"/>
                  <a:pt x="485612" y="1310255"/>
                </a:cubicBezTo>
                <a:cubicBezTo>
                  <a:pt x="485612" y="1283726"/>
                  <a:pt x="478805" y="1280682"/>
                  <a:pt x="451337" y="1294940"/>
                </a:cubicBezTo>
                <a:cubicBezTo>
                  <a:pt x="396950" y="1323169"/>
                  <a:pt x="396230" y="1311344"/>
                  <a:pt x="450247" y="1276932"/>
                </a:cubicBezTo>
                <a:cubicBezTo>
                  <a:pt x="472272" y="1262900"/>
                  <a:pt x="493927" y="1244543"/>
                  <a:pt x="498369" y="1236132"/>
                </a:cubicBezTo>
                <a:cubicBezTo>
                  <a:pt x="505512" y="1222607"/>
                  <a:pt x="515596" y="1068727"/>
                  <a:pt x="514190" y="994624"/>
                </a:cubicBezTo>
                <a:cubicBezTo>
                  <a:pt x="513909" y="979543"/>
                  <a:pt x="516542" y="957950"/>
                  <a:pt x="520038" y="946640"/>
                </a:cubicBezTo>
                <a:cubicBezTo>
                  <a:pt x="530958" y="911364"/>
                  <a:pt x="533892" y="716964"/>
                  <a:pt x="523801" y="696831"/>
                </a:cubicBezTo>
                <a:cubicBezTo>
                  <a:pt x="510777" y="670823"/>
                  <a:pt x="515321" y="498928"/>
                  <a:pt x="529779" y="470973"/>
                </a:cubicBezTo>
                <a:cubicBezTo>
                  <a:pt x="535784" y="459361"/>
                  <a:pt x="542515" y="422653"/>
                  <a:pt x="544962" y="388186"/>
                </a:cubicBezTo>
                <a:cubicBezTo>
                  <a:pt x="547382" y="354130"/>
                  <a:pt x="551564" y="326265"/>
                  <a:pt x="554265" y="326265"/>
                </a:cubicBezTo>
                <a:cubicBezTo>
                  <a:pt x="560098" y="326265"/>
                  <a:pt x="639547" y="406845"/>
                  <a:pt x="652606" y="426012"/>
                </a:cubicBezTo>
                <a:cubicBezTo>
                  <a:pt x="657610" y="433360"/>
                  <a:pt x="663882" y="447084"/>
                  <a:pt x="666542" y="456509"/>
                </a:cubicBezTo>
                <a:cubicBezTo>
                  <a:pt x="675831" y="489461"/>
                  <a:pt x="689801" y="617923"/>
                  <a:pt x="688156" y="655303"/>
                </a:cubicBezTo>
                <a:cubicBezTo>
                  <a:pt x="686038" y="703638"/>
                  <a:pt x="692406" y="715346"/>
                  <a:pt x="723904" y="721022"/>
                </a:cubicBezTo>
                <a:cubicBezTo>
                  <a:pt x="737998" y="723565"/>
                  <a:pt x="753353" y="728679"/>
                  <a:pt x="758035" y="732388"/>
                </a:cubicBezTo>
                <a:cubicBezTo>
                  <a:pt x="762813" y="736178"/>
                  <a:pt x="779779" y="737152"/>
                  <a:pt x="796732" y="734609"/>
                </a:cubicBezTo>
                <a:cubicBezTo>
                  <a:pt x="830348" y="729570"/>
                  <a:pt x="892790" y="747606"/>
                  <a:pt x="925770" y="771879"/>
                </a:cubicBezTo>
                <a:cubicBezTo>
                  <a:pt x="935983" y="779399"/>
                  <a:pt x="948322" y="785562"/>
                  <a:pt x="953189" y="785575"/>
                </a:cubicBezTo>
                <a:cubicBezTo>
                  <a:pt x="958050" y="785589"/>
                  <a:pt x="967667" y="799306"/>
                  <a:pt x="974556" y="816059"/>
                </a:cubicBezTo>
                <a:cubicBezTo>
                  <a:pt x="985113" y="841731"/>
                  <a:pt x="986045" y="853309"/>
                  <a:pt x="980500" y="889723"/>
                </a:cubicBezTo>
                <a:cubicBezTo>
                  <a:pt x="975763" y="920831"/>
                  <a:pt x="976099" y="934486"/>
                  <a:pt x="981686" y="938482"/>
                </a:cubicBezTo>
                <a:cubicBezTo>
                  <a:pt x="993325" y="946797"/>
                  <a:pt x="1112149" y="937564"/>
                  <a:pt x="1158201" y="924758"/>
                </a:cubicBezTo>
                <a:cubicBezTo>
                  <a:pt x="1189192" y="916142"/>
                  <a:pt x="1198529" y="910548"/>
                  <a:pt x="1198529" y="900608"/>
                </a:cubicBezTo>
                <a:cubicBezTo>
                  <a:pt x="1198529" y="886864"/>
                  <a:pt x="1234428" y="867807"/>
                  <a:pt x="1260319" y="867807"/>
                </a:cubicBezTo>
                <a:cubicBezTo>
                  <a:pt x="1285717" y="867807"/>
                  <a:pt x="1385176" y="808251"/>
                  <a:pt x="1397151" y="785863"/>
                </a:cubicBezTo>
                <a:cubicBezTo>
                  <a:pt x="1401155" y="778384"/>
                  <a:pt x="1404431" y="763687"/>
                  <a:pt x="1404431" y="753206"/>
                </a:cubicBezTo>
                <a:cubicBezTo>
                  <a:pt x="1404438" y="742718"/>
                  <a:pt x="1406248" y="708690"/>
                  <a:pt x="1408462" y="677582"/>
                </a:cubicBezTo>
                <a:cubicBezTo>
                  <a:pt x="1412986" y="613989"/>
                  <a:pt x="1416565" y="617395"/>
                  <a:pt x="1355672" y="627369"/>
                </a:cubicBezTo>
                <a:cubicBezTo>
                  <a:pt x="1325538" y="632305"/>
                  <a:pt x="1307811" y="631044"/>
                  <a:pt x="1271918" y="621406"/>
                </a:cubicBezTo>
                <a:cubicBezTo>
                  <a:pt x="1213699" y="605776"/>
                  <a:pt x="1197261" y="594658"/>
                  <a:pt x="1185902" y="563207"/>
                </a:cubicBezTo>
                <a:cubicBezTo>
                  <a:pt x="1175290" y="533820"/>
                  <a:pt x="1178067" y="527822"/>
                  <a:pt x="1197494" y="538214"/>
                </a:cubicBezTo>
                <a:cubicBezTo>
                  <a:pt x="1218792" y="549614"/>
                  <a:pt x="1247823" y="546974"/>
                  <a:pt x="1270506" y="531578"/>
                </a:cubicBezTo>
                <a:cubicBezTo>
                  <a:pt x="1281817" y="523901"/>
                  <a:pt x="1301573" y="513083"/>
                  <a:pt x="1314412" y="507538"/>
                </a:cubicBezTo>
                <a:cubicBezTo>
                  <a:pt x="1327244" y="501992"/>
                  <a:pt x="1346048" y="489009"/>
                  <a:pt x="1356193" y="478692"/>
                </a:cubicBezTo>
                <a:cubicBezTo>
                  <a:pt x="1366331" y="468375"/>
                  <a:pt x="1383592" y="455193"/>
                  <a:pt x="1394546" y="449394"/>
                </a:cubicBezTo>
                <a:cubicBezTo>
                  <a:pt x="1415173" y="438474"/>
                  <a:pt x="1415783" y="436760"/>
                  <a:pt x="1421322" y="374250"/>
                </a:cubicBezTo>
                <a:cubicBezTo>
                  <a:pt x="1423152" y="353513"/>
                  <a:pt x="1426059" y="332853"/>
                  <a:pt x="1427772" y="328342"/>
                </a:cubicBezTo>
                <a:cubicBezTo>
                  <a:pt x="1429486" y="323831"/>
                  <a:pt x="1428321" y="303911"/>
                  <a:pt x="1425188" y="284073"/>
                </a:cubicBezTo>
                <a:cubicBezTo>
                  <a:pt x="1421569" y="261184"/>
                  <a:pt x="1422103" y="242250"/>
                  <a:pt x="1426655" y="232263"/>
                </a:cubicBezTo>
                <a:cubicBezTo>
                  <a:pt x="1431968" y="220602"/>
                  <a:pt x="1430871" y="204274"/>
                  <a:pt x="1422432" y="169300"/>
                </a:cubicBezTo>
                <a:cubicBezTo>
                  <a:pt x="1401340" y="81926"/>
                  <a:pt x="1413089" y="20417"/>
                  <a:pt x="1453917" y="4445"/>
                </a:cubicBezTo>
                <a:cubicBezTo>
                  <a:pt x="1463089" y="860"/>
                  <a:pt x="1471924" y="-530"/>
                  <a:pt x="1480275" y="179"/>
                </a:cubicBezTo>
                <a:close/>
              </a:path>
            </a:pathLst>
          </a:custGeom>
          <a:blipFill dpi="0" rotWithShape="1">
            <a:blip r:embed="rId5"/>
            <a:srcRect/>
            <a:stretch>
              <a:fillRect/>
            </a:stretch>
          </a:blipFill>
          <a:ln w="6854"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Roboto Regular"/>
              <a:ea typeface="思源黑体 CN Regular"/>
              <a:cs typeface="+mn-cs"/>
            </a:endParaRPr>
          </a:p>
        </p:txBody>
      </p:sp>
      <p:sp>
        <p:nvSpPr>
          <p:cNvPr id="30" name="任意多边形: 形状 29">
            <a:extLst>
              <a:ext uri="{FF2B5EF4-FFF2-40B4-BE49-F238E27FC236}">
                <a16:creationId xmlns:a16="http://schemas.microsoft.com/office/drawing/2014/main" id="{D1E1F968-696F-4BD7-3B8F-56D85DEC6620}"/>
              </a:ext>
            </a:extLst>
          </p:cNvPr>
          <p:cNvSpPr/>
          <p:nvPr/>
        </p:nvSpPr>
        <p:spPr>
          <a:xfrm>
            <a:off x="4088012" y="1792629"/>
            <a:ext cx="1367320" cy="1742824"/>
          </a:xfrm>
          <a:custGeom>
            <a:avLst/>
            <a:gdLst>
              <a:gd name="connsiteX0" fmla="*/ 843240 w 2719538"/>
              <a:gd name="connsiteY0" fmla="*/ 2175462 h 3466397"/>
              <a:gd name="connsiteX1" fmla="*/ 840400 w 2719538"/>
              <a:gd name="connsiteY1" fmla="*/ 2195798 h 3466397"/>
              <a:gd name="connsiteX2" fmla="*/ 860117 w 2719538"/>
              <a:gd name="connsiteY2" fmla="*/ 2220306 h 3466397"/>
              <a:gd name="connsiteX3" fmla="*/ 863175 w 2719538"/>
              <a:gd name="connsiteY3" fmla="*/ 2188073 h 3466397"/>
              <a:gd name="connsiteX4" fmla="*/ 843240 w 2719538"/>
              <a:gd name="connsiteY4" fmla="*/ 2175462 h 3466397"/>
              <a:gd name="connsiteX5" fmla="*/ 1249819 w 2719538"/>
              <a:gd name="connsiteY5" fmla="*/ 2014452 h 3466397"/>
              <a:gd name="connsiteX6" fmla="*/ 1201779 w 2719538"/>
              <a:gd name="connsiteY6" fmla="*/ 2022091 h 3466397"/>
              <a:gd name="connsiteX7" fmla="*/ 1015032 w 2719538"/>
              <a:gd name="connsiteY7" fmla="*/ 2217430 h 3466397"/>
              <a:gd name="connsiteX8" fmla="*/ 984799 w 2719538"/>
              <a:gd name="connsiteY8" fmla="*/ 2275522 h 3466397"/>
              <a:gd name="connsiteX9" fmla="*/ 1021671 w 2719538"/>
              <a:gd name="connsiteY9" fmla="*/ 2422446 h 3466397"/>
              <a:gd name="connsiteX10" fmla="*/ 1048169 w 2719538"/>
              <a:gd name="connsiteY10" fmla="*/ 2472119 h 3466397"/>
              <a:gd name="connsiteX11" fmla="*/ 1084840 w 2719538"/>
              <a:gd name="connsiteY11" fmla="*/ 2528935 h 3466397"/>
              <a:gd name="connsiteX12" fmla="*/ 1108234 w 2719538"/>
              <a:gd name="connsiteY12" fmla="*/ 2551986 h 3466397"/>
              <a:gd name="connsiteX13" fmla="*/ 1079830 w 2719538"/>
              <a:gd name="connsiteY13" fmla="*/ 2639483 h 3466397"/>
              <a:gd name="connsiteX14" fmla="*/ 1083631 w 2719538"/>
              <a:gd name="connsiteY14" fmla="*/ 2708786 h 3466397"/>
              <a:gd name="connsiteX15" fmla="*/ 1161288 w 2719538"/>
              <a:gd name="connsiteY15" fmla="*/ 2736799 h 3466397"/>
              <a:gd name="connsiteX16" fmla="*/ 1243184 w 2719538"/>
              <a:gd name="connsiteY16" fmla="*/ 2639273 h 3466397"/>
              <a:gd name="connsiteX17" fmla="*/ 1285951 w 2719538"/>
              <a:gd name="connsiteY17" fmla="*/ 2557710 h 3466397"/>
              <a:gd name="connsiteX18" fmla="*/ 1315079 w 2719538"/>
              <a:gd name="connsiteY18" fmla="*/ 2493759 h 3466397"/>
              <a:gd name="connsiteX19" fmla="*/ 1349978 w 2719538"/>
              <a:gd name="connsiteY19" fmla="*/ 2444953 h 3466397"/>
              <a:gd name="connsiteX20" fmla="*/ 1399651 w 2719538"/>
              <a:gd name="connsiteY20" fmla="*/ 2406377 h 3466397"/>
              <a:gd name="connsiteX21" fmla="*/ 1424511 w 2719538"/>
              <a:gd name="connsiteY21" fmla="*/ 2318223 h 3466397"/>
              <a:gd name="connsiteX22" fmla="*/ 1405014 w 2719538"/>
              <a:gd name="connsiteY22" fmla="*/ 2245900 h 3466397"/>
              <a:gd name="connsiteX23" fmla="*/ 1387278 w 2719538"/>
              <a:gd name="connsiteY23" fmla="*/ 2179225 h 3466397"/>
              <a:gd name="connsiteX24" fmla="*/ 1296267 w 2719538"/>
              <a:gd name="connsiteY24" fmla="*/ 2026958 h 3466397"/>
              <a:gd name="connsiteX25" fmla="*/ 1249819 w 2719538"/>
              <a:gd name="connsiteY25" fmla="*/ 2014452 h 3466397"/>
              <a:gd name="connsiteX26" fmla="*/ 914138 w 2719538"/>
              <a:gd name="connsiteY26" fmla="*/ 1024068 h 3466397"/>
              <a:gd name="connsiteX27" fmla="*/ 952986 w 2719538"/>
              <a:gd name="connsiteY27" fmla="*/ 1025366 h 3466397"/>
              <a:gd name="connsiteX28" fmla="*/ 1130999 w 2719538"/>
              <a:gd name="connsiteY28" fmla="*/ 1107662 h 3466397"/>
              <a:gd name="connsiteX29" fmla="*/ 1162498 w 2719538"/>
              <a:gd name="connsiteY29" fmla="*/ 1185767 h 3466397"/>
              <a:gd name="connsiteX30" fmla="*/ 1179205 w 2719538"/>
              <a:gd name="connsiteY30" fmla="*/ 1221200 h 3466397"/>
              <a:gd name="connsiteX31" fmla="*/ 1175918 w 2719538"/>
              <a:gd name="connsiteY31" fmla="*/ 1231202 h 3466397"/>
              <a:gd name="connsiteX32" fmla="*/ 1111977 w 2719538"/>
              <a:gd name="connsiteY32" fmla="*/ 1298629 h 3466397"/>
              <a:gd name="connsiteX33" fmla="*/ 1035863 w 2719538"/>
              <a:gd name="connsiteY33" fmla="*/ 1361532 h 3466397"/>
              <a:gd name="connsiteX34" fmla="*/ 892835 w 2719538"/>
              <a:gd name="connsiteY34" fmla="*/ 1392279 h 3466397"/>
              <a:gd name="connsiteX35" fmla="*/ 733463 w 2719538"/>
              <a:gd name="connsiteY35" fmla="*/ 1379611 h 3466397"/>
              <a:gd name="connsiteX36" fmla="*/ 644871 w 2719538"/>
              <a:gd name="connsiteY36" fmla="*/ 1370362 h 3466397"/>
              <a:gd name="connsiteX37" fmla="*/ 594693 w 2719538"/>
              <a:gd name="connsiteY37" fmla="*/ 1333652 h 3466397"/>
              <a:gd name="connsiteX38" fmla="*/ 531505 w 2719538"/>
              <a:gd name="connsiteY38" fmla="*/ 1274874 h 3466397"/>
              <a:gd name="connsiteX39" fmla="*/ 505311 w 2719538"/>
              <a:gd name="connsiteY39" fmla="*/ 1233383 h 3466397"/>
              <a:gd name="connsiteX40" fmla="*/ 566871 w 2719538"/>
              <a:gd name="connsiteY40" fmla="*/ 1164812 h 3466397"/>
              <a:gd name="connsiteX41" fmla="*/ 624373 w 2719538"/>
              <a:gd name="connsiteY41" fmla="*/ 1145762 h 3466397"/>
              <a:gd name="connsiteX42" fmla="*/ 674923 w 2719538"/>
              <a:gd name="connsiteY42" fmla="*/ 1126712 h 3466397"/>
              <a:gd name="connsiteX43" fmla="*/ 713394 w 2719538"/>
              <a:gd name="connsiteY43" fmla="*/ 1109434 h 3466397"/>
              <a:gd name="connsiteX44" fmla="*/ 779374 w 2719538"/>
              <a:gd name="connsiteY44" fmla="*/ 1079268 h 3466397"/>
              <a:gd name="connsiteX45" fmla="*/ 850811 w 2719538"/>
              <a:gd name="connsiteY45" fmla="*/ 1043978 h 3466397"/>
              <a:gd name="connsiteX46" fmla="*/ 914138 w 2719538"/>
              <a:gd name="connsiteY46" fmla="*/ 1024068 h 3466397"/>
              <a:gd name="connsiteX47" fmla="*/ 1998018 w 2719538"/>
              <a:gd name="connsiteY47" fmla="*/ 309960 h 3466397"/>
              <a:gd name="connsiteX48" fmla="*/ 2154222 w 2719538"/>
              <a:gd name="connsiteY48" fmla="*/ 321145 h 3466397"/>
              <a:gd name="connsiteX49" fmla="*/ 2272275 w 2719538"/>
              <a:gd name="connsiteY49" fmla="*/ 398050 h 3466397"/>
              <a:gd name="connsiteX50" fmla="*/ 2305555 w 2719538"/>
              <a:gd name="connsiteY50" fmla="*/ 440912 h 3466397"/>
              <a:gd name="connsiteX51" fmla="*/ 2348475 w 2719538"/>
              <a:gd name="connsiteY51" fmla="*/ 494748 h 3466397"/>
              <a:gd name="connsiteX52" fmla="*/ 2375526 w 2719538"/>
              <a:gd name="connsiteY52" fmla="*/ 567671 h 3466397"/>
              <a:gd name="connsiteX53" fmla="*/ 2297430 w 2719538"/>
              <a:gd name="connsiteY53" fmla="*/ 761981 h 3466397"/>
              <a:gd name="connsiteX54" fmla="*/ 2256330 w 2719538"/>
              <a:gd name="connsiteY54" fmla="*/ 810730 h 3466397"/>
              <a:gd name="connsiteX55" fmla="*/ 2166938 w 2719538"/>
              <a:gd name="connsiteY55" fmla="*/ 817426 h 3466397"/>
              <a:gd name="connsiteX56" fmla="*/ 2006546 w 2719538"/>
              <a:gd name="connsiteY56" fmla="*/ 792461 h 3466397"/>
              <a:gd name="connsiteX57" fmla="*/ 1996954 w 2719538"/>
              <a:gd name="connsiteY57" fmla="*/ 754151 h 3466397"/>
              <a:gd name="connsiteX58" fmla="*/ 2025777 w 2719538"/>
              <a:gd name="connsiteY58" fmla="*/ 736187 h 3466397"/>
              <a:gd name="connsiteX59" fmla="*/ 2044351 w 2719538"/>
              <a:gd name="connsiteY59" fmla="*/ 572443 h 3466397"/>
              <a:gd name="connsiteX60" fmla="*/ 2023462 w 2719538"/>
              <a:gd name="connsiteY60" fmla="*/ 506197 h 3466397"/>
              <a:gd name="connsiteX61" fmla="*/ 1997802 w 2719538"/>
              <a:gd name="connsiteY61" fmla="*/ 429644 h 3466397"/>
              <a:gd name="connsiteX62" fmla="*/ 1943586 w 2719538"/>
              <a:gd name="connsiteY62" fmla="*/ 325298 h 3466397"/>
              <a:gd name="connsiteX63" fmla="*/ 1960255 w 2719538"/>
              <a:gd name="connsiteY63" fmla="*/ 313849 h 3466397"/>
              <a:gd name="connsiteX64" fmla="*/ 1998018 w 2719538"/>
              <a:gd name="connsiteY64" fmla="*/ 309960 h 3466397"/>
              <a:gd name="connsiteX65" fmla="*/ 867261 w 2719538"/>
              <a:gd name="connsiteY65" fmla="*/ 0 h 3466397"/>
              <a:gd name="connsiteX66" fmla="*/ 935555 w 2719538"/>
              <a:gd name="connsiteY66" fmla="*/ 5725 h 3466397"/>
              <a:gd name="connsiteX67" fmla="*/ 1052236 w 2719538"/>
              <a:gd name="connsiteY67" fmla="*/ 42253 h 3466397"/>
              <a:gd name="connsiteX68" fmla="*/ 1157773 w 2719538"/>
              <a:gd name="connsiteY68" fmla="*/ 103041 h 3466397"/>
              <a:gd name="connsiteX69" fmla="*/ 1332671 w 2719538"/>
              <a:gd name="connsiteY69" fmla="*/ 262319 h 3466397"/>
              <a:gd name="connsiteX70" fmla="*/ 1354226 w 2719538"/>
              <a:gd name="connsiteY70" fmla="*/ 288512 h 3466397"/>
              <a:gd name="connsiteX71" fmla="*/ 1362561 w 2719538"/>
              <a:gd name="connsiteY71" fmla="*/ 305438 h 3466397"/>
              <a:gd name="connsiteX72" fmla="*/ 1376410 w 2719538"/>
              <a:gd name="connsiteY72" fmla="*/ 342148 h 3466397"/>
              <a:gd name="connsiteX73" fmla="*/ 1475861 w 2719538"/>
              <a:gd name="connsiteY73" fmla="*/ 368379 h 3466397"/>
              <a:gd name="connsiteX74" fmla="*/ 1655978 w 2719538"/>
              <a:gd name="connsiteY74" fmla="*/ 481013 h 3466397"/>
              <a:gd name="connsiteX75" fmla="*/ 1624727 w 2719538"/>
              <a:gd name="connsiteY75" fmla="*/ 569909 h 3466397"/>
              <a:gd name="connsiteX76" fmla="*/ 1553432 w 2719538"/>
              <a:gd name="connsiteY76" fmla="*/ 606438 h 3466397"/>
              <a:gd name="connsiteX77" fmla="*/ 1508131 w 2719538"/>
              <a:gd name="connsiteY77" fmla="*/ 628593 h 3466397"/>
              <a:gd name="connsiteX78" fmla="*/ 1557109 w 2719538"/>
              <a:gd name="connsiteY78" fmla="*/ 878662 h 3466397"/>
              <a:gd name="connsiteX79" fmla="*/ 1595866 w 2719538"/>
              <a:gd name="connsiteY79" fmla="*/ 961730 h 3466397"/>
              <a:gd name="connsiteX80" fmla="*/ 1651835 w 2719538"/>
              <a:gd name="connsiteY80" fmla="*/ 1033167 h 3466397"/>
              <a:gd name="connsiteX81" fmla="*/ 1738798 w 2719538"/>
              <a:gd name="connsiteY81" fmla="*/ 1065990 h 3466397"/>
              <a:gd name="connsiteX82" fmla="*/ 1834134 w 2719538"/>
              <a:gd name="connsiteY82" fmla="*/ 1110053 h 3466397"/>
              <a:gd name="connsiteX83" fmla="*/ 1771841 w 2719538"/>
              <a:gd name="connsiteY83" fmla="*/ 1217400 h 3466397"/>
              <a:gd name="connsiteX84" fmla="*/ 1732702 w 2719538"/>
              <a:gd name="connsiteY84" fmla="*/ 1264777 h 3466397"/>
              <a:gd name="connsiteX85" fmla="*/ 1699174 w 2719538"/>
              <a:gd name="connsiteY85" fmla="*/ 1323718 h 3466397"/>
              <a:gd name="connsiteX86" fmla="*/ 1676886 w 2719538"/>
              <a:gd name="connsiteY86" fmla="*/ 1369085 h 3466397"/>
              <a:gd name="connsiteX87" fmla="*/ 1741046 w 2719538"/>
              <a:gd name="connsiteY87" fmla="*/ 1574387 h 3466397"/>
              <a:gd name="connsiteX88" fmla="*/ 1786261 w 2719538"/>
              <a:gd name="connsiteY88" fmla="*/ 1688687 h 3466397"/>
              <a:gd name="connsiteX89" fmla="*/ 1815160 w 2719538"/>
              <a:gd name="connsiteY89" fmla="*/ 1755362 h 3466397"/>
              <a:gd name="connsiteX90" fmla="*/ 1834182 w 2719538"/>
              <a:gd name="connsiteY90" fmla="*/ 1802606 h 3466397"/>
              <a:gd name="connsiteX91" fmla="*/ 1887160 w 2719538"/>
              <a:gd name="connsiteY91" fmla="*/ 1912972 h 3466397"/>
              <a:gd name="connsiteX92" fmla="*/ 1905972 w 2719538"/>
              <a:gd name="connsiteY92" fmla="*/ 1958169 h 3466397"/>
              <a:gd name="connsiteX93" fmla="*/ 1961436 w 2719538"/>
              <a:gd name="connsiteY93" fmla="*/ 2074450 h 3466397"/>
              <a:gd name="connsiteX94" fmla="*/ 2019900 w 2719538"/>
              <a:gd name="connsiteY94" fmla="*/ 2192760 h 3466397"/>
              <a:gd name="connsiteX95" fmla="*/ 2053590 w 2719538"/>
              <a:gd name="connsiteY95" fmla="*/ 2255025 h 3466397"/>
              <a:gd name="connsiteX96" fmla="*/ 2079403 w 2719538"/>
              <a:gd name="connsiteY96" fmla="*/ 2303459 h 3466397"/>
              <a:gd name="connsiteX97" fmla="*/ 2168557 w 2719538"/>
              <a:gd name="connsiteY97" fmla="*/ 2465051 h 3466397"/>
              <a:gd name="connsiteX98" fmla="*/ 2195722 w 2719538"/>
              <a:gd name="connsiteY98" fmla="*/ 2517362 h 3466397"/>
              <a:gd name="connsiteX99" fmla="*/ 2313023 w 2719538"/>
              <a:gd name="connsiteY99" fmla="*/ 2694756 h 3466397"/>
              <a:gd name="connsiteX100" fmla="*/ 2382107 w 2719538"/>
              <a:gd name="connsiteY100" fmla="*/ 2741371 h 3466397"/>
              <a:gd name="connsiteX101" fmla="*/ 2455374 w 2719538"/>
              <a:gd name="connsiteY101" fmla="*/ 2744705 h 3466397"/>
              <a:gd name="connsiteX102" fmla="*/ 2505923 w 2719538"/>
              <a:gd name="connsiteY102" fmla="*/ 2702862 h 3466397"/>
              <a:gd name="connsiteX103" fmla="*/ 2547357 w 2719538"/>
              <a:gd name="connsiteY103" fmla="*/ 2632710 h 3466397"/>
              <a:gd name="connsiteX104" fmla="*/ 2584066 w 2719538"/>
              <a:gd name="connsiteY104" fmla="*/ 2561272 h 3466397"/>
              <a:gd name="connsiteX105" fmla="*/ 2606040 w 2719538"/>
              <a:gd name="connsiteY105" fmla="*/ 2517362 h 3466397"/>
              <a:gd name="connsiteX106" fmla="*/ 2628586 w 2719538"/>
              <a:gd name="connsiteY106" fmla="*/ 2463632 h 3466397"/>
              <a:gd name="connsiteX107" fmla="*/ 2694642 w 2719538"/>
              <a:gd name="connsiteY107" fmla="*/ 2393537 h 3466397"/>
              <a:gd name="connsiteX108" fmla="*/ 2719378 w 2719538"/>
              <a:gd name="connsiteY108" fmla="*/ 2574512 h 3466397"/>
              <a:gd name="connsiteX109" fmla="*/ 2709558 w 2719538"/>
              <a:gd name="connsiteY109" fmla="*/ 2722150 h 3466397"/>
              <a:gd name="connsiteX110" fmla="*/ 2692289 w 2719538"/>
              <a:gd name="connsiteY110" fmla="*/ 2841212 h 3466397"/>
              <a:gd name="connsiteX111" fmla="*/ 2666810 w 2719538"/>
              <a:gd name="connsiteY111" fmla="*/ 2984087 h 3466397"/>
              <a:gd name="connsiteX112" fmla="*/ 2652132 w 2719538"/>
              <a:gd name="connsiteY112" fmla="*/ 3019806 h 3466397"/>
              <a:gd name="connsiteX113" fmla="*/ 2519791 w 2719538"/>
              <a:gd name="connsiteY113" fmla="*/ 3195180 h 3466397"/>
              <a:gd name="connsiteX114" fmla="*/ 2437571 w 2719538"/>
              <a:gd name="connsiteY114" fmla="*/ 3206563 h 3466397"/>
              <a:gd name="connsiteX115" fmla="*/ 2257911 w 2719538"/>
              <a:gd name="connsiteY115" fmla="*/ 3049162 h 3466397"/>
              <a:gd name="connsiteX116" fmla="*/ 2195998 w 2719538"/>
              <a:gd name="connsiteY116" fmla="*/ 2989888 h 3466397"/>
              <a:gd name="connsiteX117" fmla="*/ 2125513 w 2719538"/>
              <a:gd name="connsiteY117" fmla="*/ 2893600 h 3466397"/>
              <a:gd name="connsiteX118" fmla="*/ 2115674 w 2719538"/>
              <a:gd name="connsiteY118" fmla="*/ 2879312 h 3466397"/>
              <a:gd name="connsiteX119" fmla="*/ 2032654 w 2719538"/>
              <a:gd name="connsiteY119" fmla="*/ 2732065 h 3466397"/>
              <a:gd name="connsiteX120" fmla="*/ 1989658 w 2719538"/>
              <a:gd name="connsiteY120" fmla="*/ 2649093 h 3466397"/>
              <a:gd name="connsiteX121" fmla="*/ 1922660 w 2719538"/>
              <a:gd name="connsiteY121" fmla="*/ 2547366 h 3466397"/>
              <a:gd name="connsiteX122" fmla="*/ 1863309 w 2719538"/>
              <a:gd name="connsiteY122" fmla="*/ 2441162 h 3466397"/>
              <a:gd name="connsiteX123" fmla="*/ 1790576 w 2719538"/>
              <a:gd name="connsiteY123" fmla="*/ 2286486 h 3466397"/>
              <a:gd name="connsiteX124" fmla="*/ 1757020 w 2719538"/>
              <a:gd name="connsiteY124" fmla="*/ 2217077 h 3466397"/>
              <a:gd name="connsiteX125" fmla="*/ 1734036 w 2719538"/>
              <a:gd name="connsiteY125" fmla="*/ 2176367 h 3466397"/>
              <a:gd name="connsiteX126" fmla="*/ 1706204 w 2719538"/>
              <a:gd name="connsiteY126" fmla="*/ 2118579 h 3466397"/>
              <a:gd name="connsiteX127" fmla="*/ 1683925 w 2719538"/>
              <a:gd name="connsiteY127" fmla="*/ 2065830 h 3466397"/>
              <a:gd name="connsiteX128" fmla="*/ 1672409 w 2719538"/>
              <a:gd name="connsiteY128" fmla="*/ 2041427 h 3466397"/>
              <a:gd name="connsiteX129" fmla="*/ 1653311 w 2719538"/>
              <a:gd name="connsiteY129" fmla="*/ 1986563 h 3466397"/>
              <a:gd name="connsiteX130" fmla="*/ 1630594 w 2719538"/>
              <a:gd name="connsiteY130" fmla="*/ 1903800 h 3466397"/>
              <a:gd name="connsiteX131" fmla="*/ 1614878 w 2719538"/>
              <a:gd name="connsiteY131" fmla="*/ 1841392 h 3466397"/>
              <a:gd name="connsiteX132" fmla="*/ 1601276 w 2719538"/>
              <a:gd name="connsiteY132" fmla="*/ 1805816 h 3466397"/>
              <a:gd name="connsiteX133" fmla="*/ 1568310 w 2719538"/>
              <a:gd name="connsiteY133" fmla="*/ 1751438 h 3466397"/>
              <a:gd name="connsiteX134" fmla="*/ 1538850 w 2719538"/>
              <a:gd name="connsiteY134" fmla="*/ 1711214 h 3466397"/>
              <a:gd name="connsiteX135" fmla="*/ 1509665 w 2719538"/>
              <a:gd name="connsiteY135" fmla="*/ 1678134 h 3466397"/>
              <a:gd name="connsiteX136" fmla="*/ 1414863 w 2719538"/>
              <a:gd name="connsiteY136" fmla="*/ 1583912 h 3466397"/>
              <a:gd name="connsiteX137" fmla="*/ 1314936 w 2719538"/>
              <a:gd name="connsiteY137" fmla="*/ 1633309 h 3466397"/>
              <a:gd name="connsiteX138" fmla="*/ 1306039 w 2719538"/>
              <a:gd name="connsiteY138" fmla="*/ 1641062 h 3466397"/>
              <a:gd name="connsiteX139" fmla="*/ 1170365 w 2719538"/>
              <a:gd name="connsiteY139" fmla="*/ 1718558 h 3466397"/>
              <a:gd name="connsiteX140" fmla="*/ 989905 w 2719538"/>
              <a:gd name="connsiteY140" fmla="*/ 1818332 h 3466397"/>
              <a:gd name="connsiteX141" fmla="*/ 905294 w 2719538"/>
              <a:gd name="connsiteY141" fmla="*/ 1926688 h 3466397"/>
              <a:gd name="connsiteX142" fmla="*/ 908990 w 2719538"/>
              <a:gd name="connsiteY142" fmla="*/ 1984134 h 3466397"/>
              <a:gd name="connsiteX143" fmla="*/ 955367 w 2719538"/>
              <a:gd name="connsiteY143" fmla="*/ 2098158 h 3466397"/>
              <a:gd name="connsiteX144" fmla="*/ 972036 w 2719538"/>
              <a:gd name="connsiteY144" fmla="*/ 2089071 h 3466397"/>
              <a:gd name="connsiteX145" fmla="*/ 1000611 w 2719538"/>
              <a:gd name="connsiteY145" fmla="*/ 2047332 h 3466397"/>
              <a:gd name="connsiteX146" fmla="*/ 1029186 w 2719538"/>
              <a:gd name="connsiteY146" fmla="*/ 2006070 h 3466397"/>
              <a:gd name="connsiteX147" fmla="*/ 1131246 w 2719538"/>
              <a:gd name="connsiteY147" fmla="*/ 1908848 h 3466397"/>
              <a:gd name="connsiteX148" fmla="*/ 1212209 w 2719538"/>
              <a:gd name="connsiteY148" fmla="*/ 1882759 h 3466397"/>
              <a:gd name="connsiteX149" fmla="*/ 1290904 w 2719538"/>
              <a:gd name="connsiteY149" fmla="*/ 1866824 h 3466397"/>
              <a:gd name="connsiteX150" fmla="*/ 1501654 w 2719538"/>
              <a:gd name="connsiteY150" fmla="*/ 2009042 h 3466397"/>
              <a:gd name="connsiteX151" fmla="*/ 1516552 w 2719538"/>
              <a:gd name="connsiteY151" fmla="*/ 2078507 h 3466397"/>
              <a:gd name="connsiteX152" fmla="*/ 1500130 w 2719538"/>
              <a:gd name="connsiteY152" fmla="*/ 2118960 h 3466397"/>
              <a:gd name="connsiteX153" fmla="*/ 1492739 w 2719538"/>
              <a:gd name="connsiteY153" fmla="*/ 2165004 h 3466397"/>
              <a:gd name="connsiteX154" fmla="*/ 1507684 w 2719538"/>
              <a:gd name="connsiteY154" fmla="*/ 2188816 h 3466397"/>
              <a:gd name="connsiteX155" fmla="*/ 1515456 w 2719538"/>
              <a:gd name="connsiteY155" fmla="*/ 2346436 h 3466397"/>
              <a:gd name="connsiteX156" fmla="*/ 1490548 w 2719538"/>
              <a:gd name="connsiteY156" fmla="*/ 2457279 h 3466397"/>
              <a:gd name="connsiteX157" fmla="*/ 1439408 w 2719538"/>
              <a:gd name="connsiteY157" fmla="*/ 2663095 h 3466397"/>
              <a:gd name="connsiteX158" fmla="*/ 1379744 w 2719538"/>
              <a:gd name="connsiteY158" fmla="*/ 2818248 h 3466397"/>
              <a:gd name="connsiteX159" fmla="*/ 1397280 w 2719538"/>
              <a:gd name="connsiteY159" fmla="*/ 2898219 h 3466397"/>
              <a:gd name="connsiteX160" fmla="*/ 1463955 w 2719538"/>
              <a:gd name="connsiteY160" fmla="*/ 2942177 h 3466397"/>
              <a:gd name="connsiteX161" fmla="*/ 1545917 w 2719538"/>
              <a:gd name="connsiteY161" fmla="*/ 3000356 h 3466397"/>
              <a:gd name="connsiteX162" fmla="*/ 1581636 w 2719538"/>
              <a:gd name="connsiteY162" fmla="*/ 3022540 h 3466397"/>
              <a:gd name="connsiteX163" fmla="*/ 1623946 w 2719538"/>
              <a:gd name="connsiteY163" fmla="*/ 3074508 h 3466397"/>
              <a:gd name="connsiteX164" fmla="*/ 1687830 w 2719538"/>
              <a:gd name="connsiteY164" fmla="*/ 3163300 h 3466397"/>
              <a:gd name="connsiteX165" fmla="*/ 1736055 w 2719538"/>
              <a:gd name="connsiteY165" fmla="*/ 3247482 h 3466397"/>
              <a:gd name="connsiteX166" fmla="*/ 1734064 w 2719538"/>
              <a:gd name="connsiteY166" fmla="*/ 3377098 h 3466397"/>
              <a:gd name="connsiteX167" fmla="*/ 1676791 w 2719538"/>
              <a:gd name="connsiteY167" fmla="*/ 3403140 h 3466397"/>
              <a:gd name="connsiteX168" fmla="*/ 1638786 w 2719538"/>
              <a:gd name="connsiteY168" fmla="*/ 3411122 h 3466397"/>
              <a:gd name="connsiteX169" fmla="*/ 1613116 w 2719538"/>
              <a:gd name="connsiteY169" fmla="*/ 3422485 h 3466397"/>
              <a:gd name="connsiteX170" fmla="*/ 1571806 w 2719538"/>
              <a:gd name="connsiteY170" fmla="*/ 3409436 h 3466397"/>
              <a:gd name="connsiteX171" fmla="*/ 1530182 w 2719538"/>
              <a:gd name="connsiteY171" fmla="*/ 3403959 h 3466397"/>
              <a:gd name="connsiteX172" fmla="*/ 1492063 w 2719538"/>
              <a:gd name="connsiteY172" fmla="*/ 3399044 h 3466397"/>
              <a:gd name="connsiteX173" fmla="*/ 1467336 w 2719538"/>
              <a:gd name="connsiteY173" fmla="*/ 3386452 h 3466397"/>
              <a:gd name="connsiteX174" fmla="*/ 1449676 w 2719538"/>
              <a:gd name="connsiteY174" fmla="*/ 3344942 h 3466397"/>
              <a:gd name="connsiteX175" fmla="*/ 1419987 w 2719538"/>
              <a:gd name="connsiteY175" fmla="*/ 3269837 h 3466397"/>
              <a:gd name="connsiteX176" fmla="*/ 1391145 w 2719538"/>
              <a:gd name="connsiteY176" fmla="*/ 3203162 h 3466397"/>
              <a:gd name="connsiteX177" fmla="*/ 1357627 w 2719538"/>
              <a:gd name="connsiteY177" fmla="*/ 3137259 h 3466397"/>
              <a:gd name="connsiteX178" fmla="*/ 1213056 w 2719538"/>
              <a:gd name="connsiteY178" fmla="*/ 2975572 h 3466397"/>
              <a:gd name="connsiteX179" fmla="*/ 1167841 w 2719538"/>
              <a:gd name="connsiteY179" fmla="*/ 2937348 h 3466397"/>
              <a:gd name="connsiteX180" fmla="*/ 1126417 w 2719538"/>
              <a:gd name="connsiteY180" fmla="*/ 2911355 h 3466397"/>
              <a:gd name="connsiteX181" fmla="*/ 1065524 w 2719538"/>
              <a:gd name="connsiteY181" fmla="*/ 2871816 h 3466397"/>
              <a:gd name="connsiteX182" fmla="*/ 981532 w 2719538"/>
              <a:gd name="connsiteY182" fmla="*/ 2852585 h 3466397"/>
              <a:gd name="connsiteX183" fmla="*/ 897569 w 2719538"/>
              <a:gd name="connsiteY183" fmla="*/ 2881065 h 3466397"/>
              <a:gd name="connsiteX184" fmla="*/ 729653 w 2719538"/>
              <a:gd name="connsiteY184" fmla="*/ 3061030 h 3466397"/>
              <a:gd name="connsiteX185" fmla="*/ 678875 w 2719538"/>
              <a:gd name="connsiteY185" fmla="*/ 3128277 h 3466397"/>
              <a:gd name="connsiteX186" fmla="*/ 650929 w 2719538"/>
              <a:gd name="connsiteY186" fmla="*/ 3192571 h 3466397"/>
              <a:gd name="connsiteX187" fmla="*/ 637403 w 2719538"/>
              <a:gd name="connsiteY187" fmla="*/ 3231737 h 3466397"/>
              <a:gd name="connsiteX188" fmla="*/ 629136 w 2719538"/>
              <a:gd name="connsiteY188" fmla="*/ 3250940 h 3466397"/>
              <a:gd name="connsiteX189" fmla="*/ 617230 w 2719538"/>
              <a:gd name="connsiteY189" fmla="*/ 3308518 h 3466397"/>
              <a:gd name="connsiteX190" fmla="*/ 470573 w 2719538"/>
              <a:gd name="connsiteY190" fmla="*/ 3459280 h 3466397"/>
              <a:gd name="connsiteX191" fmla="*/ 419853 w 2719538"/>
              <a:gd name="connsiteY191" fmla="*/ 3453946 h 3466397"/>
              <a:gd name="connsiteX192" fmla="*/ 391058 w 2719538"/>
              <a:gd name="connsiteY192" fmla="*/ 3384052 h 3466397"/>
              <a:gd name="connsiteX193" fmla="*/ 378276 w 2719538"/>
              <a:gd name="connsiteY193" fmla="*/ 3356153 h 3466397"/>
              <a:gd name="connsiteX194" fmla="*/ 345243 w 2719538"/>
              <a:gd name="connsiteY194" fmla="*/ 3318701 h 3466397"/>
              <a:gd name="connsiteX195" fmla="*/ 408365 w 2719538"/>
              <a:gd name="connsiteY195" fmla="*/ 3220726 h 3466397"/>
              <a:gd name="connsiteX196" fmla="*/ 492709 w 2719538"/>
              <a:gd name="connsiteY196" fmla="*/ 3125486 h 3466397"/>
              <a:gd name="connsiteX197" fmla="*/ 543820 w 2719538"/>
              <a:gd name="connsiteY197" fmla="*/ 3074318 h 3466397"/>
              <a:gd name="connsiteX198" fmla="*/ 587950 w 2719538"/>
              <a:gd name="connsiteY198" fmla="*/ 3032970 h 3466397"/>
              <a:gd name="connsiteX199" fmla="*/ 660540 w 2719538"/>
              <a:gd name="connsiteY199" fmla="*/ 2981640 h 3466397"/>
              <a:gd name="connsiteX200" fmla="*/ 710403 w 2719538"/>
              <a:gd name="connsiteY200" fmla="*/ 2850737 h 3466397"/>
              <a:gd name="connsiteX201" fmla="*/ 674361 w 2719538"/>
              <a:gd name="connsiteY201" fmla="*/ 2728331 h 3466397"/>
              <a:gd name="connsiteX202" fmla="*/ 576043 w 2719538"/>
              <a:gd name="connsiteY202" fmla="*/ 2645436 h 3466397"/>
              <a:gd name="connsiteX203" fmla="*/ 575986 w 2719538"/>
              <a:gd name="connsiteY203" fmla="*/ 2575989 h 3466397"/>
              <a:gd name="connsiteX204" fmla="*/ 613820 w 2719538"/>
              <a:gd name="connsiteY204" fmla="*/ 2524811 h 3466397"/>
              <a:gd name="connsiteX205" fmla="*/ 641032 w 2719538"/>
              <a:gd name="connsiteY205" fmla="*/ 2460212 h 3466397"/>
              <a:gd name="connsiteX206" fmla="*/ 680247 w 2719538"/>
              <a:gd name="connsiteY206" fmla="*/ 2342836 h 3466397"/>
              <a:gd name="connsiteX207" fmla="*/ 715166 w 2719538"/>
              <a:gd name="connsiteY207" fmla="*/ 2257111 h 3466397"/>
              <a:gd name="connsiteX208" fmla="*/ 729644 w 2719538"/>
              <a:gd name="connsiteY208" fmla="*/ 2227145 h 3466397"/>
              <a:gd name="connsiteX209" fmla="*/ 753504 w 2719538"/>
              <a:gd name="connsiteY209" fmla="*/ 2172433 h 3466397"/>
              <a:gd name="connsiteX210" fmla="*/ 785527 w 2719538"/>
              <a:gd name="connsiteY210" fmla="*/ 2114988 h 3466397"/>
              <a:gd name="connsiteX211" fmla="*/ 818388 w 2719538"/>
              <a:gd name="connsiteY211" fmla="*/ 2020138 h 3466397"/>
              <a:gd name="connsiteX212" fmla="*/ 805777 w 2719538"/>
              <a:gd name="connsiteY212" fmla="*/ 1917287 h 3466397"/>
              <a:gd name="connsiteX213" fmla="*/ 540925 w 2719538"/>
              <a:gd name="connsiteY213" fmla="*/ 2047751 h 3466397"/>
              <a:gd name="connsiteX214" fmla="*/ 293380 w 2719538"/>
              <a:gd name="connsiteY214" fmla="*/ 2128828 h 3466397"/>
              <a:gd name="connsiteX215" fmla="*/ 276711 w 2719538"/>
              <a:gd name="connsiteY215" fmla="*/ 2135657 h 3466397"/>
              <a:gd name="connsiteX216" fmla="*/ 220132 w 2719538"/>
              <a:gd name="connsiteY216" fmla="*/ 2155289 h 3466397"/>
              <a:gd name="connsiteX217" fmla="*/ 120158 w 2719538"/>
              <a:gd name="connsiteY217" fmla="*/ 2149450 h 3466397"/>
              <a:gd name="connsiteX218" fmla="*/ 76724 w 2719538"/>
              <a:gd name="connsiteY218" fmla="*/ 2124456 h 3466397"/>
              <a:gd name="connsiteX219" fmla="*/ 66485 w 2719538"/>
              <a:gd name="connsiteY219" fmla="*/ 2117312 h 3466397"/>
              <a:gd name="connsiteX220" fmla="*/ 15507 w 2719538"/>
              <a:gd name="connsiteY220" fmla="*/ 2031521 h 3466397"/>
              <a:gd name="connsiteX221" fmla="*/ 0 w 2719538"/>
              <a:gd name="connsiteY221" fmla="*/ 1970999 h 3466397"/>
              <a:gd name="connsiteX222" fmla="*/ 26622 w 2719538"/>
              <a:gd name="connsiteY222" fmla="*/ 1946529 h 3466397"/>
              <a:gd name="connsiteX223" fmla="*/ 97441 w 2719538"/>
              <a:gd name="connsiteY223" fmla="*/ 1881149 h 3466397"/>
              <a:gd name="connsiteX224" fmla="*/ 171755 w 2719538"/>
              <a:gd name="connsiteY224" fmla="*/ 1831610 h 3466397"/>
              <a:gd name="connsiteX225" fmla="*/ 214789 w 2719538"/>
              <a:gd name="connsiteY225" fmla="*/ 1853460 h 3466397"/>
              <a:gd name="connsiteX226" fmla="*/ 355892 w 2719538"/>
              <a:gd name="connsiteY226" fmla="*/ 1887636 h 3466397"/>
              <a:gd name="connsiteX227" fmla="*/ 446532 w 2719538"/>
              <a:gd name="connsiteY227" fmla="*/ 1858718 h 3466397"/>
              <a:gd name="connsiteX228" fmla="*/ 545306 w 2719538"/>
              <a:gd name="connsiteY228" fmla="*/ 1812512 h 3466397"/>
              <a:gd name="connsiteX229" fmla="*/ 848211 w 2719538"/>
              <a:gd name="connsiteY229" fmla="*/ 1655159 h 3466397"/>
              <a:gd name="connsiteX230" fmla="*/ 1015832 w 2719538"/>
              <a:gd name="connsiteY230" fmla="*/ 1564862 h 3466397"/>
              <a:gd name="connsiteX231" fmla="*/ 1277103 w 2719538"/>
              <a:gd name="connsiteY231" fmla="*/ 1428979 h 3466397"/>
              <a:gd name="connsiteX232" fmla="*/ 1331195 w 2719538"/>
              <a:gd name="connsiteY232" fmla="*/ 1297734 h 3466397"/>
              <a:gd name="connsiteX233" fmla="*/ 1275874 w 2719538"/>
              <a:gd name="connsiteY233" fmla="*/ 1097185 h 3466397"/>
              <a:gd name="connsiteX234" fmla="*/ 1249385 w 2719538"/>
              <a:gd name="connsiteY234" fmla="*/ 1031739 h 3466397"/>
              <a:gd name="connsiteX235" fmla="*/ 1229963 w 2719538"/>
              <a:gd name="connsiteY235" fmla="*/ 980780 h 3466397"/>
              <a:gd name="connsiteX236" fmla="*/ 1219686 w 2719538"/>
              <a:gd name="connsiteY236" fmla="*/ 939070 h 3466397"/>
              <a:gd name="connsiteX237" fmla="*/ 1210161 w 2719538"/>
              <a:gd name="connsiteY237" fmla="*/ 907637 h 3466397"/>
              <a:gd name="connsiteX238" fmla="*/ 1200636 w 2719538"/>
              <a:gd name="connsiteY238" fmla="*/ 870214 h 3466397"/>
              <a:gd name="connsiteX239" fmla="*/ 1186110 w 2719538"/>
              <a:gd name="connsiteY239" fmla="*/ 818274 h 3466397"/>
              <a:gd name="connsiteX240" fmla="*/ 1126893 w 2719538"/>
              <a:gd name="connsiteY240" fmla="*/ 822903 h 3466397"/>
              <a:gd name="connsiteX241" fmla="*/ 1072210 w 2719538"/>
              <a:gd name="connsiteY241" fmla="*/ 850354 h 3466397"/>
              <a:gd name="connsiteX242" fmla="*/ 896541 w 2719538"/>
              <a:gd name="connsiteY242" fmla="*/ 907637 h 3466397"/>
              <a:gd name="connsiteX243" fmla="*/ 857907 w 2719538"/>
              <a:gd name="connsiteY243" fmla="*/ 888759 h 3466397"/>
              <a:gd name="connsiteX244" fmla="*/ 815130 w 2719538"/>
              <a:gd name="connsiteY244" fmla="*/ 878967 h 3466397"/>
              <a:gd name="connsiteX245" fmla="*/ 777821 w 2719538"/>
              <a:gd name="connsiteY245" fmla="*/ 882910 h 3466397"/>
              <a:gd name="connsiteX246" fmla="*/ 758123 w 2719538"/>
              <a:gd name="connsiteY246" fmla="*/ 887940 h 3466397"/>
              <a:gd name="connsiteX247" fmla="*/ 517236 w 2719538"/>
              <a:gd name="connsiteY247" fmla="*/ 842867 h 3466397"/>
              <a:gd name="connsiteX248" fmla="*/ 464630 w 2719538"/>
              <a:gd name="connsiteY248" fmla="*/ 812387 h 3466397"/>
              <a:gd name="connsiteX249" fmla="*/ 424101 w 2719538"/>
              <a:gd name="connsiteY249" fmla="*/ 762419 h 3466397"/>
              <a:gd name="connsiteX250" fmla="*/ 435245 w 2719538"/>
              <a:gd name="connsiteY250" fmla="*/ 730739 h 3466397"/>
              <a:gd name="connsiteX251" fmla="*/ 476736 w 2719538"/>
              <a:gd name="connsiteY251" fmla="*/ 714585 h 3466397"/>
              <a:gd name="connsiteX252" fmla="*/ 519598 w 2719538"/>
              <a:gd name="connsiteY252" fmla="*/ 702164 h 3466397"/>
              <a:gd name="connsiteX253" fmla="*/ 669484 w 2719538"/>
              <a:gd name="connsiteY253" fmla="*/ 650310 h 3466397"/>
              <a:gd name="connsiteX254" fmla="*/ 704641 w 2719538"/>
              <a:gd name="connsiteY254" fmla="*/ 640937 h 3466397"/>
              <a:gd name="connsiteX255" fmla="*/ 728682 w 2719538"/>
              <a:gd name="connsiteY255" fmla="*/ 632165 h 3466397"/>
              <a:gd name="connsiteX256" fmla="*/ 779250 w 2719538"/>
              <a:gd name="connsiteY256" fmla="*/ 606733 h 3466397"/>
              <a:gd name="connsiteX257" fmla="*/ 840267 w 2719538"/>
              <a:gd name="connsiteY257" fmla="*/ 576663 h 3466397"/>
              <a:gd name="connsiteX258" fmla="*/ 878367 w 2719538"/>
              <a:gd name="connsiteY258" fmla="*/ 560708 h 3466397"/>
              <a:gd name="connsiteX259" fmla="*/ 1036330 w 2719538"/>
              <a:gd name="connsiteY259" fmla="*/ 504815 h 3466397"/>
              <a:gd name="connsiteX260" fmla="*/ 1019661 w 2719538"/>
              <a:gd name="connsiteY260" fmla="*/ 388525 h 3466397"/>
              <a:gd name="connsiteX261" fmla="*/ 991248 w 2719538"/>
              <a:gd name="connsiteY261" fmla="*/ 327641 h 3466397"/>
              <a:gd name="connsiteX262" fmla="*/ 964892 w 2719538"/>
              <a:gd name="connsiteY262" fmla="*/ 288636 h 3466397"/>
              <a:gd name="connsiteX263" fmla="*/ 890121 w 2719538"/>
              <a:gd name="connsiteY263" fmla="*/ 158315 h 3466397"/>
              <a:gd name="connsiteX264" fmla="*/ 867261 w 2719538"/>
              <a:gd name="connsiteY264" fmla="*/ 48787 h 346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2719538" h="3466397">
                <a:moveTo>
                  <a:pt x="843240" y="2175462"/>
                </a:moveTo>
                <a:cubicBezTo>
                  <a:pt x="839517" y="2176724"/>
                  <a:pt x="838643" y="2183478"/>
                  <a:pt x="840400" y="2195798"/>
                </a:cubicBezTo>
                <a:cubicBezTo>
                  <a:pt x="842077" y="2207533"/>
                  <a:pt x="850954" y="2218563"/>
                  <a:pt x="860117" y="2220306"/>
                </a:cubicBezTo>
                <a:cubicBezTo>
                  <a:pt x="880253" y="2224145"/>
                  <a:pt x="881901" y="2206800"/>
                  <a:pt x="863175" y="2188073"/>
                </a:cubicBezTo>
                <a:cubicBezTo>
                  <a:pt x="853536" y="2178429"/>
                  <a:pt x="846964" y="2174200"/>
                  <a:pt x="843240" y="2175462"/>
                </a:cubicBezTo>
                <a:close/>
                <a:moveTo>
                  <a:pt x="1249819" y="2014452"/>
                </a:moveTo>
                <a:cubicBezTo>
                  <a:pt x="1237655" y="2013826"/>
                  <a:pt x="1225225" y="2016557"/>
                  <a:pt x="1201779" y="2022091"/>
                </a:cubicBezTo>
                <a:cubicBezTo>
                  <a:pt x="1154697" y="2033207"/>
                  <a:pt x="1037806" y="2155479"/>
                  <a:pt x="1015032" y="2217430"/>
                </a:cubicBezTo>
                <a:cubicBezTo>
                  <a:pt x="1005421" y="2243566"/>
                  <a:pt x="991819" y="2269712"/>
                  <a:pt x="984799" y="2275522"/>
                </a:cubicBezTo>
                <a:cubicBezTo>
                  <a:pt x="956777" y="2298745"/>
                  <a:pt x="979951" y="2391061"/>
                  <a:pt x="1021671" y="2422446"/>
                </a:cubicBezTo>
                <a:cubicBezTo>
                  <a:pt x="1025395" y="2425246"/>
                  <a:pt x="1037320" y="2447601"/>
                  <a:pt x="1048169" y="2472119"/>
                </a:cubicBezTo>
                <a:cubicBezTo>
                  <a:pt x="1059009" y="2496646"/>
                  <a:pt x="1075515" y="2522211"/>
                  <a:pt x="1084840" y="2528935"/>
                </a:cubicBezTo>
                <a:cubicBezTo>
                  <a:pt x="1094165" y="2535669"/>
                  <a:pt x="1104691" y="2546042"/>
                  <a:pt x="1108234" y="2551986"/>
                </a:cubicBezTo>
                <a:cubicBezTo>
                  <a:pt x="1115949" y="2564921"/>
                  <a:pt x="1097499" y="2621766"/>
                  <a:pt x="1079830" y="2639483"/>
                </a:cubicBezTo>
                <a:cubicBezTo>
                  <a:pt x="1062981" y="2656389"/>
                  <a:pt x="1064038" y="2675611"/>
                  <a:pt x="1083631" y="2708786"/>
                </a:cubicBezTo>
                <a:cubicBezTo>
                  <a:pt x="1103614" y="2742610"/>
                  <a:pt x="1120178" y="2748582"/>
                  <a:pt x="1161288" y="2736799"/>
                </a:cubicBezTo>
                <a:cubicBezTo>
                  <a:pt x="1202350" y="2725017"/>
                  <a:pt x="1226125" y="2696709"/>
                  <a:pt x="1243184" y="2639273"/>
                </a:cubicBezTo>
                <a:cubicBezTo>
                  <a:pt x="1250766" y="2613755"/>
                  <a:pt x="1270006" y="2577056"/>
                  <a:pt x="1285951" y="2557710"/>
                </a:cubicBezTo>
                <a:cubicBezTo>
                  <a:pt x="1303934" y="2535889"/>
                  <a:pt x="1314993" y="2511628"/>
                  <a:pt x="1315079" y="2493759"/>
                </a:cubicBezTo>
                <a:cubicBezTo>
                  <a:pt x="1315279" y="2454926"/>
                  <a:pt x="1327509" y="2437819"/>
                  <a:pt x="1349978" y="2444953"/>
                </a:cubicBezTo>
                <a:cubicBezTo>
                  <a:pt x="1364161" y="2449459"/>
                  <a:pt x="1375486" y="2440657"/>
                  <a:pt x="1399651" y="2406377"/>
                </a:cubicBezTo>
                <a:cubicBezTo>
                  <a:pt x="1427817" y="2366420"/>
                  <a:pt x="1430303" y="2357590"/>
                  <a:pt x="1424511" y="2318223"/>
                </a:cubicBezTo>
                <a:cubicBezTo>
                  <a:pt x="1420959" y="2294163"/>
                  <a:pt x="1412186" y="2261616"/>
                  <a:pt x="1405014" y="2245900"/>
                </a:cubicBezTo>
                <a:cubicBezTo>
                  <a:pt x="1397832" y="2230184"/>
                  <a:pt x="1389850" y="2200180"/>
                  <a:pt x="1387278" y="2179225"/>
                </a:cubicBezTo>
                <a:cubicBezTo>
                  <a:pt x="1375353" y="2082155"/>
                  <a:pt x="1354684" y="2047570"/>
                  <a:pt x="1296267" y="2026958"/>
                </a:cubicBezTo>
                <a:cubicBezTo>
                  <a:pt x="1273883" y="2019062"/>
                  <a:pt x="1261984" y="2015078"/>
                  <a:pt x="1249819" y="2014452"/>
                </a:cubicBezTo>
                <a:close/>
                <a:moveTo>
                  <a:pt x="914138" y="1024068"/>
                </a:moveTo>
                <a:cubicBezTo>
                  <a:pt x="924557" y="1024031"/>
                  <a:pt x="937156" y="1024528"/>
                  <a:pt x="952986" y="1025366"/>
                </a:cubicBezTo>
                <a:cubicBezTo>
                  <a:pt x="1062476" y="1031177"/>
                  <a:pt x="1093756" y="1045636"/>
                  <a:pt x="1130999" y="1107662"/>
                </a:cubicBezTo>
                <a:cubicBezTo>
                  <a:pt x="1148305" y="1136475"/>
                  <a:pt x="1162479" y="1171623"/>
                  <a:pt x="1162498" y="1185767"/>
                </a:cubicBezTo>
                <a:cubicBezTo>
                  <a:pt x="1162517" y="1200188"/>
                  <a:pt x="1169861" y="1215762"/>
                  <a:pt x="1179205" y="1221200"/>
                </a:cubicBezTo>
                <a:cubicBezTo>
                  <a:pt x="1194349" y="1230020"/>
                  <a:pt x="1194045" y="1230935"/>
                  <a:pt x="1175918" y="1231202"/>
                </a:cubicBezTo>
                <a:cubicBezTo>
                  <a:pt x="1153554" y="1231525"/>
                  <a:pt x="1137056" y="1248918"/>
                  <a:pt x="1111977" y="1298629"/>
                </a:cubicBezTo>
                <a:cubicBezTo>
                  <a:pt x="1099280" y="1323794"/>
                  <a:pt x="1079849" y="1339853"/>
                  <a:pt x="1035863" y="1361532"/>
                </a:cubicBezTo>
                <a:cubicBezTo>
                  <a:pt x="984876" y="1386659"/>
                  <a:pt x="965321" y="1390869"/>
                  <a:pt x="892835" y="1392279"/>
                </a:cubicBezTo>
                <a:cubicBezTo>
                  <a:pt x="846658" y="1393174"/>
                  <a:pt x="774945" y="1387478"/>
                  <a:pt x="733463" y="1379611"/>
                </a:cubicBezTo>
                <a:cubicBezTo>
                  <a:pt x="691991" y="1371743"/>
                  <a:pt x="652120" y="1367580"/>
                  <a:pt x="644871" y="1370362"/>
                </a:cubicBezTo>
                <a:cubicBezTo>
                  <a:pt x="637146" y="1373324"/>
                  <a:pt x="616353" y="1358113"/>
                  <a:pt x="594693" y="1333652"/>
                </a:cubicBezTo>
                <a:cubicBezTo>
                  <a:pt x="574348" y="1310678"/>
                  <a:pt x="545916" y="1284227"/>
                  <a:pt x="531505" y="1274874"/>
                </a:cubicBezTo>
                <a:cubicBezTo>
                  <a:pt x="514131" y="1263596"/>
                  <a:pt x="505311" y="1249623"/>
                  <a:pt x="505311" y="1233383"/>
                </a:cubicBezTo>
                <a:cubicBezTo>
                  <a:pt x="505311" y="1203179"/>
                  <a:pt x="539753" y="1164812"/>
                  <a:pt x="566871" y="1164812"/>
                </a:cubicBezTo>
                <a:cubicBezTo>
                  <a:pt x="577949" y="1164812"/>
                  <a:pt x="603818" y="1156240"/>
                  <a:pt x="624373" y="1145762"/>
                </a:cubicBezTo>
                <a:cubicBezTo>
                  <a:pt x="644928" y="1135285"/>
                  <a:pt x="667674" y="1126712"/>
                  <a:pt x="674923" y="1126712"/>
                </a:cubicBezTo>
                <a:cubicBezTo>
                  <a:pt x="682171" y="1126712"/>
                  <a:pt x="699487" y="1118940"/>
                  <a:pt x="713394" y="1109434"/>
                </a:cubicBezTo>
                <a:cubicBezTo>
                  <a:pt x="727300" y="1099938"/>
                  <a:pt x="756990" y="1086355"/>
                  <a:pt x="779374" y="1079268"/>
                </a:cubicBezTo>
                <a:cubicBezTo>
                  <a:pt x="801757" y="1072172"/>
                  <a:pt x="833904" y="1056294"/>
                  <a:pt x="850811" y="1043978"/>
                </a:cubicBezTo>
                <a:cubicBezTo>
                  <a:pt x="871243" y="1029091"/>
                  <a:pt x="882882" y="1024179"/>
                  <a:pt x="914138" y="1024068"/>
                </a:cubicBezTo>
                <a:close/>
                <a:moveTo>
                  <a:pt x="1998018" y="309960"/>
                </a:moveTo>
                <a:cubicBezTo>
                  <a:pt x="2048189" y="308309"/>
                  <a:pt x="2126754" y="313037"/>
                  <a:pt x="2154222" y="321145"/>
                </a:cubicBezTo>
                <a:cubicBezTo>
                  <a:pt x="2184664" y="330127"/>
                  <a:pt x="2216639" y="350958"/>
                  <a:pt x="2272275" y="398050"/>
                </a:cubicBezTo>
                <a:cubicBezTo>
                  <a:pt x="2278466" y="403289"/>
                  <a:pt x="2293439" y="422577"/>
                  <a:pt x="2305555" y="440912"/>
                </a:cubicBezTo>
                <a:cubicBezTo>
                  <a:pt x="2317671" y="459248"/>
                  <a:pt x="2336987" y="483470"/>
                  <a:pt x="2348475" y="494748"/>
                </a:cubicBezTo>
                <a:cubicBezTo>
                  <a:pt x="2362648" y="508654"/>
                  <a:pt x="2371354" y="532124"/>
                  <a:pt x="2375526" y="567671"/>
                </a:cubicBezTo>
                <a:cubicBezTo>
                  <a:pt x="2383012" y="631346"/>
                  <a:pt x="2360638" y="687029"/>
                  <a:pt x="2297430" y="761981"/>
                </a:cubicBezTo>
                <a:lnTo>
                  <a:pt x="2256330" y="810730"/>
                </a:lnTo>
                <a:lnTo>
                  <a:pt x="2166938" y="817426"/>
                </a:lnTo>
                <a:cubicBezTo>
                  <a:pt x="2066163" y="824989"/>
                  <a:pt x="2043389" y="821436"/>
                  <a:pt x="2006546" y="792461"/>
                </a:cubicBezTo>
                <a:cubicBezTo>
                  <a:pt x="1981962" y="773125"/>
                  <a:pt x="1981495" y="771239"/>
                  <a:pt x="1996954" y="754151"/>
                </a:cubicBezTo>
                <a:cubicBezTo>
                  <a:pt x="2005898" y="744274"/>
                  <a:pt x="2018871" y="736187"/>
                  <a:pt x="2025777" y="736187"/>
                </a:cubicBezTo>
                <a:cubicBezTo>
                  <a:pt x="2062382" y="736187"/>
                  <a:pt x="2075850" y="617420"/>
                  <a:pt x="2044351" y="572443"/>
                </a:cubicBezTo>
                <a:cubicBezTo>
                  <a:pt x="2036140" y="560727"/>
                  <a:pt x="2026739" y="530914"/>
                  <a:pt x="2023462" y="506197"/>
                </a:cubicBezTo>
                <a:cubicBezTo>
                  <a:pt x="2020186" y="481470"/>
                  <a:pt x="2008632" y="447027"/>
                  <a:pt x="1997802" y="429644"/>
                </a:cubicBezTo>
                <a:cubicBezTo>
                  <a:pt x="1971513" y="387487"/>
                  <a:pt x="1943586" y="333737"/>
                  <a:pt x="1943586" y="325298"/>
                </a:cubicBezTo>
                <a:cubicBezTo>
                  <a:pt x="1943586" y="321555"/>
                  <a:pt x="1951092" y="316401"/>
                  <a:pt x="1960255" y="313849"/>
                </a:cubicBezTo>
                <a:cubicBezTo>
                  <a:pt x="1967725" y="311770"/>
                  <a:pt x="1981294" y="310511"/>
                  <a:pt x="1998018" y="309960"/>
                </a:cubicBezTo>
                <a:close/>
                <a:moveTo>
                  <a:pt x="867261" y="0"/>
                </a:moveTo>
                <a:lnTo>
                  <a:pt x="935555" y="5725"/>
                </a:lnTo>
                <a:cubicBezTo>
                  <a:pt x="990238" y="10306"/>
                  <a:pt x="1013489" y="17593"/>
                  <a:pt x="1052236" y="42253"/>
                </a:cubicBezTo>
                <a:cubicBezTo>
                  <a:pt x="1078849" y="59198"/>
                  <a:pt x="1126341" y="86554"/>
                  <a:pt x="1157773" y="103041"/>
                </a:cubicBezTo>
                <a:cubicBezTo>
                  <a:pt x="1273293" y="163659"/>
                  <a:pt x="1291066" y="179842"/>
                  <a:pt x="1332671" y="262319"/>
                </a:cubicBezTo>
                <a:cubicBezTo>
                  <a:pt x="1339939" y="276730"/>
                  <a:pt x="1349645" y="288512"/>
                  <a:pt x="1354226" y="288512"/>
                </a:cubicBezTo>
                <a:cubicBezTo>
                  <a:pt x="1358808" y="288512"/>
                  <a:pt x="1362561" y="296132"/>
                  <a:pt x="1362561" y="305438"/>
                </a:cubicBezTo>
                <a:cubicBezTo>
                  <a:pt x="1362561" y="314754"/>
                  <a:pt x="1368790" y="331270"/>
                  <a:pt x="1376410" y="342148"/>
                </a:cubicBezTo>
                <a:cubicBezTo>
                  <a:pt x="1387974" y="358654"/>
                  <a:pt x="1404347" y="362979"/>
                  <a:pt x="1475861" y="368379"/>
                </a:cubicBezTo>
                <a:cubicBezTo>
                  <a:pt x="1628480" y="379895"/>
                  <a:pt x="1654778" y="396345"/>
                  <a:pt x="1655978" y="481013"/>
                </a:cubicBezTo>
                <a:cubicBezTo>
                  <a:pt x="1656750" y="535724"/>
                  <a:pt x="1654664" y="541668"/>
                  <a:pt x="1624727" y="569909"/>
                </a:cubicBezTo>
                <a:cubicBezTo>
                  <a:pt x="1604239" y="589226"/>
                  <a:pt x="1578464" y="602437"/>
                  <a:pt x="1553432" y="606438"/>
                </a:cubicBezTo>
                <a:cubicBezTo>
                  <a:pt x="1529887" y="610200"/>
                  <a:pt x="1511799" y="619049"/>
                  <a:pt x="1508131" y="628593"/>
                </a:cubicBezTo>
                <a:cubicBezTo>
                  <a:pt x="1498292" y="654234"/>
                  <a:pt x="1533020" y="831571"/>
                  <a:pt x="1557109" y="878662"/>
                </a:cubicBezTo>
                <a:cubicBezTo>
                  <a:pt x="1569272" y="902456"/>
                  <a:pt x="1586713" y="939841"/>
                  <a:pt x="1595866" y="961730"/>
                </a:cubicBezTo>
                <a:cubicBezTo>
                  <a:pt x="1605096" y="983828"/>
                  <a:pt x="1629994" y="1015603"/>
                  <a:pt x="1651835" y="1033167"/>
                </a:cubicBezTo>
                <a:cubicBezTo>
                  <a:pt x="1683792" y="1058866"/>
                  <a:pt x="1700108" y="1065019"/>
                  <a:pt x="1738798" y="1065990"/>
                </a:cubicBezTo>
                <a:cubicBezTo>
                  <a:pt x="1808293" y="1067714"/>
                  <a:pt x="1841621" y="1083126"/>
                  <a:pt x="1834134" y="1110053"/>
                </a:cubicBezTo>
                <a:cubicBezTo>
                  <a:pt x="1819647" y="1162193"/>
                  <a:pt x="1797692" y="1200026"/>
                  <a:pt x="1771841" y="1217400"/>
                </a:cubicBezTo>
                <a:cubicBezTo>
                  <a:pt x="1756496" y="1227715"/>
                  <a:pt x="1738884" y="1249032"/>
                  <a:pt x="1732702" y="1264777"/>
                </a:cubicBezTo>
                <a:cubicBezTo>
                  <a:pt x="1726521" y="1280522"/>
                  <a:pt x="1711433" y="1307040"/>
                  <a:pt x="1699174" y="1323718"/>
                </a:cubicBezTo>
                <a:cubicBezTo>
                  <a:pt x="1686916" y="1340396"/>
                  <a:pt x="1676886" y="1360808"/>
                  <a:pt x="1676886" y="1369085"/>
                </a:cubicBezTo>
                <a:cubicBezTo>
                  <a:pt x="1676886" y="1397689"/>
                  <a:pt x="1712833" y="1512713"/>
                  <a:pt x="1741046" y="1574387"/>
                </a:cubicBezTo>
                <a:cubicBezTo>
                  <a:pt x="1756620" y="1608439"/>
                  <a:pt x="1776965" y="1659874"/>
                  <a:pt x="1786261" y="1688687"/>
                </a:cubicBezTo>
                <a:cubicBezTo>
                  <a:pt x="1795558" y="1717500"/>
                  <a:pt x="1808560" y="1747504"/>
                  <a:pt x="1815160" y="1755362"/>
                </a:cubicBezTo>
                <a:cubicBezTo>
                  <a:pt x="1821761" y="1763220"/>
                  <a:pt x="1830324" y="1784480"/>
                  <a:pt x="1834182" y="1802606"/>
                </a:cubicBezTo>
                <a:cubicBezTo>
                  <a:pt x="1841754" y="1838135"/>
                  <a:pt x="1873672" y="1904638"/>
                  <a:pt x="1887160" y="1912972"/>
                </a:cubicBezTo>
                <a:cubicBezTo>
                  <a:pt x="1891713" y="1915792"/>
                  <a:pt x="1900180" y="1936128"/>
                  <a:pt x="1905972" y="1958169"/>
                </a:cubicBezTo>
                <a:cubicBezTo>
                  <a:pt x="1911772" y="1980209"/>
                  <a:pt x="1936728" y="2032540"/>
                  <a:pt x="1961436" y="2074450"/>
                </a:cubicBezTo>
                <a:cubicBezTo>
                  <a:pt x="1986143" y="2116360"/>
                  <a:pt x="2012452" y="2169595"/>
                  <a:pt x="2019900" y="2192760"/>
                </a:cubicBezTo>
                <a:cubicBezTo>
                  <a:pt x="2027339" y="2215925"/>
                  <a:pt x="2042503" y="2243938"/>
                  <a:pt x="2053590" y="2255025"/>
                </a:cubicBezTo>
                <a:cubicBezTo>
                  <a:pt x="2064677" y="2266112"/>
                  <a:pt x="2076288" y="2287905"/>
                  <a:pt x="2079403" y="2303459"/>
                </a:cubicBezTo>
                <a:cubicBezTo>
                  <a:pt x="2084803" y="2330501"/>
                  <a:pt x="2125523" y="2404301"/>
                  <a:pt x="2168557" y="2465051"/>
                </a:cubicBezTo>
                <a:cubicBezTo>
                  <a:pt x="2179653" y="2480729"/>
                  <a:pt x="2191884" y="2504266"/>
                  <a:pt x="2195722" y="2517362"/>
                </a:cubicBezTo>
                <a:cubicBezTo>
                  <a:pt x="2206476" y="2553976"/>
                  <a:pt x="2277570" y="2661495"/>
                  <a:pt x="2313023" y="2694756"/>
                </a:cubicBezTo>
                <a:cubicBezTo>
                  <a:pt x="2330472" y="2711129"/>
                  <a:pt x="2361562" y="2732104"/>
                  <a:pt x="2382107" y="2741371"/>
                </a:cubicBezTo>
                <a:cubicBezTo>
                  <a:pt x="2415540" y="2756440"/>
                  <a:pt x="2423236" y="2756792"/>
                  <a:pt x="2455374" y="2744705"/>
                </a:cubicBezTo>
                <a:cubicBezTo>
                  <a:pt x="2477539" y="2736371"/>
                  <a:pt x="2496874" y="2720359"/>
                  <a:pt x="2505923" y="2702862"/>
                </a:cubicBezTo>
                <a:cubicBezTo>
                  <a:pt x="2513981" y="2687279"/>
                  <a:pt x="2532621" y="2655713"/>
                  <a:pt x="2547357" y="2632710"/>
                </a:cubicBezTo>
                <a:cubicBezTo>
                  <a:pt x="2562101" y="2609717"/>
                  <a:pt x="2578618" y="2577570"/>
                  <a:pt x="2584066" y="2561272"/>
                </a:cubicBezTo>
                <a:cubicBezTo>
                  <a:pt x="2589524" y="2544985"/>
                  <a:pt x="2599411" y="2525221"/>
                  <a:pt x="2606040" y="2517362"/>
                </a:cubicBezTo>
                <a:cubicBezTo>
                  <a:pt x="2612670" y="2509504"/>
                  <a:pt x="2622814" y="2485330"/>
                  <a:pt x="2628586" y="2463632"/>
                </a:cubicBezTo>
                <a:cubicBezTo>
                  <a:pt x="2638149" y="2427713"/>
                  <a:pt x="2670353" y="2393537"/>
                  <a:pt x="2694642" y="2393537"/>
                </a:cubicBezTo>
                <a:cubicBezTo>
                  <a:pt x="2709815" y="2393537"/>
                  <a:pt x="2717721" y="2451345"/>
                  <a:pt x="2719378" y="2574512"/>
                </a:cubicBezTo>
                <a:cubicBezTo>
                  <a:pt x="2720378" y="2648665"/>
                  <a:pt x="2716673" y="2704357"/>
                  <a:pt x="2709558" y="2722150"/>
                </a:cubicBezTo>
                <a:cubicBezTo>
                  <a:pt x="2703271" y="2737866"/>
                  <a:pt x="2695499" y="2791444"/>
                  <a:pt x="2692289" y="2841212"/>
                </a:cubicBezTo>
                <a:cubicBezTo>
                  <a:pt x="2685707" y="2943416"/>
                  <a:pt x="2678449" y="2984087"/>
                  <a:pt x="2666810" y="2984087"/>
                </a:cubicBezTo>
                <a:cubicBezTo>
                  <a:pt x="2662419" y="2984087"/>
                  <a:pt x="2655818" y="3000165"/>
                  <a:pt x="2652132" y="3019806"/>
                </a:cubicBezTo>
                <a:cubicBezTo>
                  <a:pt x="2637511" y="3097882"/>
                  <a:pt x="2604850" y="3141164"/>
                  <a:pt x="2519791" y="3195180"/>
                </a:cubicBezTo>
                <a:cubicBezTo>
                  <a:pt x="2483472" y="3218241"/>
                  <a:pt x="2479501" y="3218793"/>
                  <a:pt x="2437571" y="3206563"/>
                </a:cubicBezTo>
                <a:cubicBezTo>
                  <a:pt x="2389508" y="3192551"/>
                  <a:pt x="2331196" y="3141459"/>
                  <a:pt x="2257911" y="3049162"/>
                </a:cubicBezTo>
                <a:cubicBezTo>
                  <a:pt x="2234336" y="3019473"/>
                  <a:pt x="2206476" y="2992803"/>
                  <a:pt x="2195998" y="2989888"/>
                </a:cubicBezTo>
                <a:cubicBezTo>
                  <a:pt x="2180215" y="2985497"/>
                  <a:pt x="2140658" y="2931462"/>
                  <a:pt x="2125513" y="2893600"/>
                </a:cubicBezTo>
                <a:cubicBezTo>
                  <a:pt x="2123418" y="2888361"/>
                  <a:pt x="2118989" y="2881932"/>
                  <a:pt x="2115674" y="2879312"/>
                </a:cubicBezTo>
                <a:cubicBezTo>
                  <a:pt x="2086413" y="2856205"/>
                  <a:pt x="2037864" y="2770089"/>
                  <a:pt x="2032654" y="2732065"/>
                </a:cubicBezTo>
                <a:cubicBezTo>
                  <a:pt x="2027968" y="2697918"/>
                  <a:pt x="2017910" y="2678497"/>
                  <a:pt x="1989658" y="2649093"/>
                </a:cubicBezTo>
                <a:cubicBezTo>
                  <a:pt x="1969370" y="2627976"/>
                  <a:pt x="1939223" y="2582199"/>
                  <a:pt x="1922660" y="2547366"/>
                </a:cubicBezTo>
                <a:cubicBezTo>
                  <a:pt x="1906095" y="2512524"/>
                  <a:pt x="1879397" y="2464737"/>
                  <a:pt x="1863309" y="2441162"/>
                </a:cubicBezTo>
                <a:cubicBezTo>
                  <a:pt x="1828562" y="2390223"/>
                  <a:pt x="1805035" y="2340188"/>
                  <a:pt x="1790576" y="2286486"/>
                </a:cubicBezTo>
                <a:cubicBezTo>
                  <a:pt x="1784757" y="2264883"/>
                  <a:pt x="1769659" y="2233651"/>
                  <a:pt x="1757020" y="2217077"/>
                </a:cubicBezTo>
                <a:cubicBezTo>
                  <a:pt x="1744380" y="2200513"/>
                  <a:pt x="1734036" y="2182187"/>
                  <a:pt x="1734036" y="2176367"/>
                </a:cubicBezTo>
                <a:cubicBezTo>
                  <a:pt x="1734036" y="2170538"/>
                  <a:pt x="1721510" y="2144535"/>
                  <a:pt x="1706204" y="2118579"/>
                </a:cubicBezTo>
                <a:cubicBezTo>
                  <a:pt x="1690897" y="2092614"/>
                  <a:pt x="1680867" y="2068878"/>
                  <a:pt x="1683925" y="2065830"/>
                </a:cubicBezTo>
                <a:cubicBezTo>
                  <a:pt x="1686973" y="2062772"/>
                  <a:pt x="1681791" y="2051790"/>
                  <a:pt x="1672409" y="2041427"/>
                </a:cubicBezTo>
                <a:cubicBezTo>
                  <a:pt x="1663018" y="2031054"/>
                  <a:pt x="1654426" y="2006365"/>
                  <a:pt x="1653311" y="1986563"/>
                </a:cubicBezTo>
                <a:cubicBezTo>
                  <a:pt x="1652188" y="1966760"/>
                  <a:pt x="1641967" y="1929517"/>
                  <a:pt x="1630594" y="1903800"/>
                </a:cubicBezTo>
                <a:cubicBezTo>
                  <a:pt x="1619222" y="1878082"/>
                  <a:pt x="1612144" y="1849993"/>
                  <a:pt x="1614878" y="1841392"/>
                </a:cubicBezTo>
                <a:cubicBezTo>
                  <a:pt x="1617612" y="1832782"/>
                  <a:pt x="1611487" y="1816770"/>
                  <a:pt x="1601276" y="1805816"/>
                </a:cubicBezTo>
                <a:cubicBezTo>
                  <a:pt x="1591056" y="1794853"/>
                  <a:pt x="1576226" y="1770383"/>
                  <a:pt x="1568310" y="1751438"/>
                </a:cubicBezTo>
                <a:cubicBezTo>
                  <a:pt x="1560395" y="1732493"/>
                  <a:pt x="1547136" y="1714395"/>
                  <a:pt x="1538850" y="1711214"/>
                </a:cubicBezTo>
                <a:cubicBezTo>
                  <a:pt x="1530563" y="1708033"/>
                  <a:pt x="1517428" y="1693145"/>
                  <a:pt x="1509665" y="1678134"/>
                </a:cubicBezTo>
                <a:cubicBezTo>
                  <a:pt x="1485071" y="1630575"/>
                  <a:pt x="1438123" y="1583912"/>
                  <a:pt x="1414863" y="1583912"/>
                </a:cubicBezTo>
                <a:cubicBezTo>
                  <a:pt x="1390402" y="1583912"/>
                  <a:pt x="1314936" y="1621212"/>
                  <a:pt x="1314936" y="1633309"/>
                </a:cubicBezTo>
                <a:cubicBezTo>
                  <a:pt x="1314936" y="1637567"/>
                  <a:pt x="1310935" y="1641062"/>
                  <a:pt x="1306039" y="1641062"/>
                </a:cubicBezTo>
                <a:cubicBezTo>
                  <a:pt x="1297105" y="1641062"/>
                  <a:pt x="1217876" y="1686316"/>
                  <a:pt x="1170365" y="1718558"/>
                </a:cubicBezTo>
                <a:cubicBezTo>
                  <a:pt x="1128541" y="1746942"/>
                  <a:pt x="1076820" y="1775536"/>
                  <a:pt x="989905" y="1818332"/>
                </a:cubicBezTo>
                <a:cubicBezTo>
                  <a:pt x="903113" y="1861071"/>
                  <a:pt x="883568" y="1886093"/>
                  <a:pt x="905294" y="1926688"/>
                </a:cubicBezTo>
                <a:cubicBezTo>
                  <a:pt x="910838" y="1937042"/>
                  <a:pt x="912467" y="1962388"/>
                  <a:pt x="908990" y="1984134"/>
                </a:cubicBezTo>
                <a:cubicBezTo>
                  <a:pt x="901513" y="2030921"/>
                  <a:pt x="928783" y="2097977"/>
                  <a:pt x="955367" y="2098158"/>
                </a:cubicBezTo>
                <a:cubicBezTo>
                  <a:pt x="964540" y="2098215"/>
                  <a:pt x="972036" y="2094129"/>
                  <a:pt x="972036" y="2089071"/>
                </a:cubicBezTo>
                <a:cubicBezTo>
                  <a:pt x="972036" y="2084013"/>
                  <a:pt x="984895" y="2065230"/>
                  <a:pt x="1000611" y="2047332"/>
                </a:cubicBezTo>
                <a:cubicBezTo>
                  <a:pt x="1016327" y="2029435"/>
                  <a:pt x="1029186" y="2010861"/>
                  <a:pt x="1029186" y="2006070"/>
                </a:cubicBezTo>
                <a:cubicBezTo>
                  <a:pt x="1029186" y="1995154"/>
                  <a:pt x="1090546" y="1936690"/>
                  <a:pt x="1131246" y="1908848"/>
                </a:cubicBezTo>
                <a:cubicBezTo>
                  <a:pt x="1148877" y="1896780"/>
                  <a:pt x="1183215" y="1885712"/>
                  <a:pt x="1212209" y="1882759"/>
                </a:cubicBezTo>
                <a:cubicBezTo>
                  <a:pt x="1239898" y="1879930"/>
                  <a:pt x="1275312" y="1872758"/>
                  <a:pt x="1290904" y="1866824"/>
                </a:cubicBezTo>
                <a:cubicBezTo>
                  <a:pt x="1370771" y="1836430"/>
                  <a:pt x="1437446" y="1881426"/>
                  <a:pt x="1501654" y="2009042"/>
                </a:cubicBezTo>
                <a:cubicBezTo>
                  <a:pt x="1528934" y="2063277"/>
                  <a:pt x="1530525" y="2070688"/>
                  <a:pt x="1516552" y="2078507"/>
                </a:cubicBezTo>
                <a:cubicBezTo>
                  <a:pt x="1507246" y="2083718"/>
                  <a:pt x="1500597" y="2100101"/>
                  <a:pt x="1500130" y="2118960"/>
                </a:cubicBezTo>
                <a:cubicBezTo>
                  <a:pt x="1499711" y="2136391"/>
                  <a:pt x="1496378" y="2157108"/>
                  <a:pt x="1492739" y="2165004"/>
                </a:cubicBezTo>
                <a:cubicBezTo>
                  <a:pt x="1488291" y="2174653"/>
                  <a:pt x="1493196" y="2182463"/>
                  <a:pt x="1507684" y="2188816"/>
                </a:cubicBezTo>
                <a:cubicBezTo>
                  <a:pt x="1537773" y="2202009"/>
                  <a:pt x="1540783" y="2263064"/>
                  <a:pt x="1515456" y="2346436"/>
                </a:cubicBezTo>
                <a:cubicBezTo>
                  <a:pt x="1504588" y="2382212"/>
                  <a:pt x="1493377" y="2432095"/>
                  <a:pt x="1490548" y="2457279"/>
                </a:cubicBezTo>
                <a:cubicBezTo>
                  <a:pt x="1484690" y="2509390"/>
                  <a:pt x="1478871" y="2532831"/>
                  <a:pt x="1439408" y="2663095"/>
                </a:cubicBezTo>
                <a:cubicBezTo>
                  <a:pt x="1423864" y="2714435"/>
                  <a:pt x="1397013" y="2784253"/>
                  <a:pt x="1379744" y="2818248"/>
                </a:cubicBezTo>
                <a:cubicBezTo>
                  <a:pt x="1346178" y="2884323"/>
                  <a:pt x="1349150" y="2897877"/>
                  <a:pt x="1397280" y="2898219"/>
                </a:cubicBezTo>
                <a:cubicBezTo>
                  <a:pt x="1408519" y="2898296"/>
                  <a:pt x="1438523" y="2918079"/>
                  <a:pt x="1463955" y="2942177"/>
                </a:cubicBezTo>
                <a:cubicBezTo>
                  <a:pt x="1489386" y="2966266"/>
                  <a:pt x="1526277" y="2992450"/>
                  <a:pt x="1545917" y="3000356"/>
                </a:cubicBezTo>
                <a:cubicBezTo>
                  <a:pt x="1565567" y="3008262"/>
                  <a:pt x="1581636" y="3018244"/>
                  <a:pt x="1581636" y="3022540"/>
                </a:cubicBezTo>
                <a:cubicBezTo>
                  <a:pt x="1581636" y="3026836"/>
                  <a:pt x="1600676" y="3050219"/>
                  <a:pt x="1623946" y="3074508"/>
                </a:cubicBezTo>
                <a:cubicBezTo>
                  <a:pt x="1647215" y="3098797"/>
                  <a:pt x="1675962" y="3138754"/>
                  <a:pt x="1687830" y="3163300"/>
                </a:cubicBezTo>
                <a:cubicBezTo>
                  <a:pt x="1699689" y="3187846"/>
                  <a:pt x="1721396" y="3225727"/>
                  <a:pt x="1736055" y="3247482"/>
                </a:cubicBezTo>
                <a:cubicBezTo>
                  <a:pt x="1780518" y="3313462"/>
                  <a:pt x="1780175" y="3335693"/>
                  <a:pt x="1734064" y="3377098"/>
                </a:cubicBezTo>
                <a:cubicBezTo>
                  <a:pt x="1702165" y="3405731"/>
                  <a:pt x="1691069" y="3410779"/>
                  <a:pt x="1676791" y="3403140"/>
                </a:cubicBezTo>
                <a:cubicBezTo>
                  <a:pt x="1650540" y="3389090"/>
                  <a:pt x="1638786" y="3391557"/>
                  <a:pt x="1638786" y="3411122"/>
                </a:cubicBezTo>
                <a:cubicBezTo>
                  <a:pt x="1638786" y="3438115"/>
                  <a:pt x="1627556" y="3443088"/>
                  <a:pt x="1613116" y="3422485"/>
                </a:cubicBezTo>
                <a:cubicBezTo>
                  <a:pt x="1603181" y="3408293"/>
                  <a:pt x="1593237" y="3405149"/>
                  <a:pt x="1571806" y="3409436"/>
                </a:cubicBezTo>
                <a:cubicBezTo>
                  <a:pt x="1555842" y="3412636"/>
                  <a:pt x="1537764" y="3410255"/>
                  <a:pt x="1530182" y="3403959"/>
                </a:cubicBezTo>
                <a:cubicBezTo>
                  <a:pt x="1522543" y="3397625"/>
                  <a:pt x="1506160" y="3395510"/>
                  <a:pt x="1492063" y="3399044"/>
                </a:cubicBezTo>
                <a:cubicBezTo>
                  <a:pt x="1471698" y="3404159"/>
                  <a:pt x="1467336" y="3401930"/>
                  <a:pt x="1467336" y="3386452"/>
                </a:cubicBezTo>
                <a:cubicBezTo>
                  <a:pt x="1467336" y="3376117"/>
                  <a:pt x="1459392" y="3357439"/>
                  <a:pt x="1449676" y="3344942"/>
                </a:cubicBezTo>
                <a:cubicBezTo>
                  <a:pt x="1439961" y="3332445"/>
                  <a:pt x="1426598" y="3298650"/>
                  <a:pt x="1419987" y="3269837"/>
                </a:cubicBezTo>
                <a:cubicBezTo>
                  <a:pt x="1413367" y="3241024"/>
                  <a:pt x="1400394" y="3211021"/>
                  <a:pt x="1391145" y="3203162"/>
                </a:cubicBezTo>
                <a:cubicBezTo>
                  <a:pt x="1381897" y="3195304"/>
                  <a:pt x="1366819" y="3165653"/>
                  <a:pt x="1357627" y="3137259"/>
                </a:cubicBezTo>
                <a:cubicBezTo>
                  <a:pt x="1340396" y="3084062"/>
                  <a:pt x="1299162" y="3037942"/>
                  <a:pt x="1213056" y="2975572"/>
                </a:cubicBezTo>
                <a:cubicBezTo>
                  <a:pt x="1191559" y="2959989"/>
                  <a:pt x="1171213" y="2942787"/>
                  <a:pt x="1167841" y="2937348"/>
                </a:cubicBezTo>
                <a:cubicBezTo>
                  <a:pt x="1164479" y="2931900"/>
                  <a:pt x="1145838" y="2920203"/>
                  <a:pt x="1126417" y="2911355"/>
                </a:cubicBezTo>
                <a:cubicBezTo>
                  <a:pt x="1106986" y="2902506"/>
                  <a:pt x="1079592" y="2884713"/>
                  <a:pt x="1065524" y="2871816"/>
                </a:cubicBezTo>
                <a:cubicBezTo>
                  <a:pt x="1042759" y="2850937"/>
                  <a:pt x="1033520" y="2848823"/>
                  <a:pt x="981532" y="2852585"/>
                </a:cubicBezTo>
                <a:cubicBezTo>
                  <a:pt x="935507" y="2855909"/>
                  <a:pt x="917696" y="2861958"/>
                  <a:pt x="897569" y="2881065"/>
                </a:cubicBezTo>
                <a:cubicBezTo>
                  <a:pt x="811444" y="2962837"/>
                  <a:pt x="754218" y="3024169"/>
                  <a:pt x="729653" y="3061030"/>
                </a:cubicBezTo>
                <a:cubicBezTo>
                  <a:pt x="714213" y="3084195"/>
                  <a:pt x="691363" y="3114456"/>
                  <a:pt x="678875" y="3128277"/>
                </a:cubicBezTo>
                <a:cubicBezTo>
                  <a:pt x="666179" y="3142336"/>
                  <a:pt x="653872" y="3170663"/>
                  <a:pt x="650929" y="3192571"/>
                </a:cubicBezTo>
                <a:cubicBezTo>
                  <a:pt x="648043" y="3214116"/>
                  <a:pt x="641956" y="3231737"/>
                  <a:pt x="637403" y="3231737"/>
                </a:cubicBezTo>
                <a:cubicBezTo>
                  <a:pt x="632860" y="3231737"/>
                  <a:pt x="629136" y="3240377"/>
                  <a:pt x="629136" y="3250940"/>
                </a:cubicBezTo>
                <a:cubicBezTo>
                  <a:pt x="629136" y="3261493"/>
                  <a:pt x="623783" y="3287411"/>
                  <a:pt x="617230" y="3308518"/>
                </a:cubicBezTo>
                <a:cubicBezTo>
                  <a:pt x="603628" y="3352362"/>
                  <a:pt x="518351" y="3440030"/>
                  <a:pt x="470573" y="3459280"/>
                </a:cubicBezTo>
                <a:cubicBezTo>
                  <a:pt x="444417" y="3469824"/>
                  <a:pt x="437960" y="3469139"/>
                  <a:pt x="419853" y="3453946"/>
                </a:cubicBezTo>
                <a:cubicBezTo>
                  <a:pt x="388039" y="3427238"/>
                  <a:pt x="379305" y="3406016"/>
                  <a:pt x="391058" y="3384052"/>
                </a:cubicBezTo>
                <a:cubicBezTo>
                  <a:pt x="399726" y="3367850"/>
                  <a:pt x="397764" y="3363563"/>
                  <a:pt x="378276" y="3356153"/>
                </a:cubicBezTo>
                <a:cubicBezTo>
                  <a:pt x="365551" y="3351314"/>
                  <a:pt x="350768" y="3334560"/>
                  <a:pt x="345243" y="3318701"/>
                </a:cubicBezTo>
                <a:cubicBezTo>
                  <a:pt x="335566" y="3290945"/>
                  <a:pt x="337661" y="3287706"/>
                  <a:pt x="408365" y="3220726"/>
                </a:cubicBezTo>
                <a:cubicBezTo>
                  <a:pt x="448589" y="3182636"/>
                  <a:pt x="486547" y="3139774"/>
                  <a:pt x="492709" y="3125486"/>
                </a:cubicBezTo>
                <a:cubicBezTo>
                  <a:pt x="498881" y="3111189"/>
                  <a:pt x="521875" y="3088167"/>
                  <a:pt x="543820" y="3074318"/>
                </a:cubicBezTo>
                <a:cubicBezTo>
                  <a:pt x="565766" y="3060459"/>
                  <a:pt x="585626" y="3041857"/>
                  <a:pt x="587950" y="3032970"/>
                </a:cubicBezTo>
                <a:cubicBezTo>
                  <a:pt x="592922" y="3013939"/>
                  <a:pt x="643309" y="2978306"/>
                  <a:pt x="660540" y="2981640"/>
                </a:cubicBezTo>
                <a:cubicBezTo>
                  <a:pt x="681095" y="2985602"/>
                  <a:pt x="704107" y="2925185"/>
                  <a:pt x="710403" y="2850737"/>
                </a:cubicBezTo>
                <a:cubicBezTo>
                  <a:pt x="717737" y="2763936"/>
                  <a:pt x="706041" y="2724226"/>
                  <a:pt x="674361" y="2728331"/>
                </a:cubicBezTo>
                <a:cubicBezTo>
                  <a:pt x="642614" y="2732437"/>
                  <a:pt x="593436" y="2690974"/>
                  <a:pt x="576043" y="2645436"/>
                </a:cubicBezTo>
                <a:cubicBezTo>
                  <a:pt x="562042" y="2608764"/>
                  <a:pt x="562032" y="2602964"/>
                  <a:pt x="575986" y="2575989"/>
                </a:cubicBezTo>
                <a:cubicBezTo>
                  <a:pt x="584359" y="2559796"/>
                  <a:pt x="601380" y="2536765"/>
                  <a:pt x="613820" y="2524811"/>
                </a:cubicBezTo>
                <a:cubicBezTo>
                  <a:pt x="628793" y="2510409"/>
                  <a:pt x="637985" y="2488606"/>
                  <a:pt x="641032" y="2460212"/>
                </a:cubicBezTo>
                <a:cubicBezTo>
                  <a:pt x="643566" y="2436638"/>
                  <a:pt x="661207" y="2383822"/>
                  <a:pt x="680247" y="2342836"/>
                </a:cubicBezTo>
                <a:cubicBezTo>
                  <a:pt x="699288" y="2301850"/>
                  <a:pt x="714994" y="2263274"/>
                  <a:pt x="715166" y="2257111"/>
                </a:cubicBezTo>
                <a:cubicBezTo>
                  <a:pt x="715328" y="2250948"/>
                  <a:pt x="721843" y="2237461"/>
                  <a:pt x="729644" y="2227145"/>
                </a:cubicBezTo>
                <a:cubicBezTo>
                  <a:pt x="737445" y="2216830"/>
                  <a:pt x="748179" y="2192208"/>
                  <a:pt x="753504" y="2172433"/>
                </a:cubicBezTo>
                <a:cubicBezTo>
                  <a:pt x="758828" y="2152660"/>
                  <a:pt x="773240" y="2126809"/>
                  <a:pt x="785527" y="2114988"/>
                </a:cubicBezTo>
                <a:cubicBezTo>
                  <a:pt x="802500" y="2098672"/>
                  <a:pt x="810406" y="2075850"/>
                  <a:pt x="818388" y="2020138"/>
                </a:cubicBezTo>
                <a:cubicBezTo>
                  <a:pt x="829294" y="1944081"/>
                  <a:pt x="826008" y="1917287"/>
                  <a:pt x="805777" y="1917287"/>
                </a:cubicBezTo>
                <a:cubicBezTo>
                  <a:pt x="795528" y="1917287"/>
                  <a:pt x="573519" y="2026653"/>
                  <a:pt x="540925" y="2047751"/>
                </a:cubicBezTo>
                <a:cubicBezTo>
                  <a:pt x="504854" y="2071106"/>
                  <a:pt x="324088" y="2130314"/>
                  <a:pt x="293380" y="2128828"/>
                </a:cubicBezTo>
                <a:cubicBezTo>
                  <a:pt x="284217" y="2128380"/>
                  <a:pt x="276711" y="2131457"/>
                  <a:pt x="276711" y="2135657"/>
                </a:cubicBezTo>
                <a:cubicBezTo>
                  <a:pt x="276711" y="2139849"/>
                  <a:pt x="251251" y="2148688"/>
                  <a:pt x="220132" y="2155289"/>
                </a:cubicBezTo>
                <a:cubicBezTo>
                  <a:pt x="169526" y="2166033"/>
                  <a:pt x="158972" y="2165414"/>
                  <a:pt x="120158" y="2149450"/>
                </a:cubicBezTo>
                <a:cubicBezTo>
                  <a:pt x="96288" y="2139629"/>
                  <a:pt x="76743" y="2128390"/>
                  <a:pt x="76724" y="2124456"/>
                </a:cubicBezTo>
                <a:cubicBezTo>
                  <a:pt x="76705" y="2120532"/>
                  <a:pt x="72095" y="2117312"/>
                  <a:pt x="66485" y="2117312"/>
                </a:cubicBezTo>
                <a:cubicBezTo>
                  <a:pt x="46358" y="2117312"/>
                  <a:pt x="30756" y="2091061"/>
                  <a:pt x="15507" y="2031521"/>
                </a:cubicBezTo>
                <a:lnTo>
                  <a:pt x="0" y="1970999"/>
                </a:lnTo>
                <a:lnTo>
                  <a:pt x="26622" y="1946529"/>
                </a:lnTo>
                <a:cubicBezTo>
                  <a:pt x="41262" y="1933061"/>
                  <a:pt x="73133" y="1903647"/>
                  <a:pt x="97441" y="1881149"/>
                </a:cubicBezTo>
                <a:cubicBezTo>
                  <a:pt x="121749" y="1858661"/>
                  <a:pt x="155191" y="1836363"/>
                  <a:pt x="171755" y="1831610"/>
                </a:cubicBezTo>
                <a:cubicBezTo>
                  <a:pt x="199863" y="1823552"/>
                  <a:pt x="202740" y="1825009"/>
                  <a:pt x="214789" y="1853460"/>
                </a:cubicBezTo>
                <a:cubicBezTo>
                  <a:pt x="237496" y="1907048"/>
                  <a:pt x="256261" y="1911591"/>
                  <a:pt x="355892" y="1887636"/>
                </a:cubicBezTo>
                <a:cubicBezTo>
                  <a:pt x="404022" y="1876063"/>
                  <a:pt x="444808" y="1863052"/>
                  <a:pt x="446532" y="1858718"/>
                </a:cubicBezTo>
                <a:cubicBezTo>
                  <a:pt x="449923" y="1850203"/>
                  <a:pt x="530504" y="1812512"/>
                  <a:pt x="545306" y="1812512"/>
                </a:cubicBezTo>
                <a:cubicBezTo>
                  <a:pt x="565509" y="1812512"/>
                  <a:pt x="781669" y="1700213"/>
                  <a:pt x="848211" y="1655159"/>
                </a:cubicBezTo>
                <a:cubicBezTo>
                  <a:pt x="911638" y="1612202"/>
                  <a:pt x="999515" y="1564862"/>
                  <a:pt x="1015832" y="1564862"/>
                </a:cubicBezTo>
                <a:cubicBezTo>
                  <a:pt x="1030967" y="1564862"/>
                  <a:pt x="1256062" y="1447791"/>
                  <a:pt x="1277103" y="1428979"/>
                </a:cubicBezTo>
                <a:cubicBezTo>
                  <a:pt x="1317269" y="1393069"/>
                  <a:pt x="1336853" y="1345549"/>
                  <a:pt x="1331195" y="1297734"/>
                </a:cubicBezTo>
                <a:cubicBezTo>
                  <a:pt x="1322813" y="1226963"/>
                  <a:pt x="1294257" y="1123436"/>
                  <a:pt x="1275874" y="1097185"/>
                </a:cubicBezTo>
                <a:cubicBezTo>
                  <a:pt x="1266330" y="1083564"/>
                  <a:pt x="1254414" y="1054113"/>
                  <a:pt x="1249385" y="1031739"/>
                </a:cubicBezTo>
                <a:cubicBezTo>
                  <a:pt x="1244356" y="1009364"/>
                  <a:pt x="1235621" y="986438"/>
                  <a:pt x="1229963" y="980780"/>
                </a:cubicBezTo>
                <a:cubicBezTo>
                  <a:pt x="1224315" y="975131"/>
                  <a:pt x="1219686" y="956358"/>
                  <a:pt x="1219686" y="939070"/>
                </a:cubicBezTo>
                <a:cubicBezTo>
                  <a:pt x="1219686" y="921782"/>
                  <a:pt x="1215400" y="907637"/>
                  <a:pt x="1210161" y="907637"/>
                </a:cubicBezTo>
                <a:cubicBezTo>
                  <a:pt x="1204922" y="907637"/>
                  <a:pt x="1200636" y="890797"/>
                  <a:pt x="1200636" y="870214"/>
                </a:cubicBezTo>
                <a:cubicBezTo>
                  <a:pt x="1200636" y="849382"/>
                  <a:pt x="1194197" y="826360"/>
                  <a:pt x="1186110" y="818274"/>
                </a:cubicBezTo>
                <a:cubicBezTo>
                  <a:pt x="1173090" y="805253"/>
                  <a:pt x="1166946" y="805729"/>
                  <a:pt x="1126893" y="822903"/>
                </a:cubicBezTo>
                <a:cubicBezTo>
                  <a:pt x="1102319" y="833438"/>
                  <a:pt x="1077706" y="845792"/>
                  <a:pt x="1072210" y="850354"/>
                </a:cubicBezTo>
                <a:cubicBezTo>
                  <a:pt x="1057399" y="862651"/>
                  <a:pt x="919429" y="907637"/>
                  <a:pt x="896541" y="907637"/>
                </a:cubicBezTo>
                <a:cubicBezTo>
                  <a:pt x="885673" y="907637"/>
                  <a:pt x="868290" y="899141"/>
                  <a:pt x="857907" y="888759"/>
                </a:cubicBezTo>
                <a:cubicBezTo>
                  <a:pt x="842858" y="873709"/>
                  <a:pt x="834180" y="871719"/>
                  <a:pt x="815130" y="878967"/>
                </a:cubicBezTo>
                <a:cubicBezTo>
                  <a:pt x="801986" y="883968"/>
                  <a:pt x="785193" y="885739"/>
                  <a:pt x="777821" y="882910"/>
                </a:cubicBezTo>
                <a:cubicBezTo>
                  <a:pt x="770449" y="880081"/>
                  <a:pt x="761581" y="882339"/>
                  <a:pt x="758123" y="887940"/>
                </a:cubicBezTo>
                <a:cubicBezTo>
                  <a:pt x="739816" y="917562"/>
                  <a:pt x="571872" y="886139"/>
                  <a:pt x="517236" y="842867"/>
                </a:cubicBezTo>
                <a:cubicBezTo>
                  <a:pt x="496072" y="826103"/>
                  <a:pt x="472402" y="812387"/>
                  <a:pt x="464630" y="812387"/>
                </a:cubicBezTo>
                <a:cubicBezTo>
                  <a:pt x="446361" y="812387"/>
                  <a:pt x="432292" y="795033"/>
                  <a:pt x="424101" y="762419"/>
                </a:cubicBezTo>
                <a:cubicBezTo>
                  <a:pt x="418957" y="741921"/>
                  <a:pt x="421338" y="735168"/>
                  <a:pt x="435245" y="730739"/>
                </a:cubicBezTo>
                <a:cubicBezTo>
                  <a:pt x="444970" y="727643"/>
                  <a:pt x="463639" y="720376"/>
                  <a:pt x="476736" y="714585"/>
                </a:cubicBezTo>
                <a:cubicBezTo>
                  <a:pt x="489833" y="708793"/>
                  <a:pt x="509121" y="703202"/>
                  <a:pt x="519598" y="702164"/>
                </a:cubicBezTo>
                <a:cubicBezTo>
                  <a:pt x="541534" y="700002"/>
                  <a:pt x="644957" y="664216"/>
                  <a:pt x="669484" y="650310"/>
                </a:cubicBezTo>
                <a:cubicBezTo>
                  <a:pt x="678580" y="645157"/>
                  <a:pt x="694401" y="640937"/>
                  <a:pt x="704641" y="640937"/>
                </a:cubicBezTo>
                <a:cubicBezTo>
                  <a:pt x="714880" y="640937"/>
                  <a:pt x="725700" y="636984"/>
                  <a:pt x="728682" y="632165"/>
                </a:cubicBezTo>
                <a:cubicBezTo>
                  <a:pt x="731663" y="627336"/>
                  <a:pt x="754428" y="615896"/>
                  <a:pt x="779250" y="606733"/>
                </a:cubicBezTo>
                <a:cubicBezTo>
                  <a:pt x="804082" y="597579"/>
                  <a:pt x="831542" y="584044"/>
                  <a:pt x="840267" y="576663"/>
                </a:cubicBezTo>
                <a:cubicBezTo>
                  <a:pt x="848992" y="569281"/>
                  <a:pt x="866137" y="562099"/>
                  <a:pt x="878367" y="560708"/>
                </a:cubicBezTo>
                <a:cubicBezTo>
                  <a:pt x="905932" y="557565"/>
                  <a:pt x="1020156" y="517150"/>
                  <a:pt x="1036330" y="504815"/>
                </a:cubicBezTo>
                <a:cubicBezTo>
                  <a:pt x="1056551" y="489385"/>
                  <a:pt x="1049246" y="438398"/>
                  <a:pt x="1019661" y="388525"/>
                </a:cubicBezTo>
                <a:cubicBezTo>
                  <a:pt x="1004126" y="362331"/>
                  <a:pt x="991333" y="334937"/>
                  <a:pt x="991248" y="327641"/>
                </a:cubicBezTo>
                <a:cubicBezTo>
                  <a:pt x="991162" y="320354"/>
                  <a:pt x="979303" y="302800"/>
                  <a:pt x="964892" y="288636"/>
                </a:cubicBezTo>
                <a:cubicBezTo>
                  <a:pt x="931212" y="255537"/>
                  <a:pt x="918134" y="232734"/>
                  <a:pt x="890121" y="158315"/>
                </a:cubicBezTo>
                <a:cubicBezTo>
                  <a:pt x="876872" y="123111"/>
                  <a:pt x="867261" y="77067"/>
                  <a:pt x="867261" y="48787"/>
                </a:cubicBezTo>
                <a:close/>
              </a:path>
            </a:pathLst>
          </a:custGeom>
          <a:blipFill dpi="0" rotWithShape="1">
            <a:blip r:embed="rId5"/>
            <a:srcRect/>
            <a:stretch>
              <a:fillRect/>
            </a:stretch>
          </a:blipFill>
          <a:ln w="6854"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1" name="任意多边形: 形状 30">
            <a:extLst>
              <a:ext uri="{FF2B5EF4-FFF2-40B4-BE49-F238E27FC236}">
                <a16:creationId xmlns:a16="http://schemas.microsoft.com/office/drawing/2014/main" id="{D69F5E0E-7478-D89A-EA62-6A373627B0DE}"/>
              </a:ext>
            </a:extLst>
          </p:cNvPr>
          <p:cNvSpPr/>
          <p:nvPr/>
        </p:nvSpPr>
        <p:spPr>
          <a:xfrm>
            <a:off x="6654198" y="1789647"/>
            <a:ext cx="1552580" cy="1653934"/>
          </a:xfrm>
          <a:custGeom>
            <a:avLst/>
            <a:gdLst>
              <a:gd name="connsiteX0" fmla="*/ 897897 w 2222381"/>
              <a:gd name="connsiteY0" fmla="*/ 1425431 h 2367463"/>
              <a:gd name="connsiteX1" fmla="*/ 942887 w 2222381"/>
              <a:gd name="connsiteY1" fmla="*/ 1436202 h 2367463"/>
              <a:gd name="connsiteX2" fmla="*/ 1067284 w 2222381"/>
              <a:gd name="connsiteY2" fmla="*/ 1439452 h 2367463"/>
              <a:gd name="connsiteX3" fmla="*/ 1134531 w 2222381"/>
              <a:gd name="connsiteY3" fmla="*/ 1442105 h 2367463"/>
              <a:gd name="connsiteX4" fmla="*/ 1158819 w 2222381"/>
              <a:gd name="connsiteY4" fmla="*/ 1449439 h 2367463"/>
              <a:gd name="connsiteX5" fmla="*/ 1182256 w 2222381"/>
              <a:gd name="connsiteY5" fmla="*/ 1455390 h 2367463"/>
              <a:gd name="connsiteX6" fmla="*/ 1223331 w 2222381"/>
              <a:gd name="connsiteY6" fmla="*/ 1461682 h 2367463"/>
              <a:gd name="connsiteX7" fmla="*/ 1293882 w 2222381"/>
              <a:gd name="connsiteY7" fmla="*/ 1483714 h 2367463"/>
              <a:gd name="connsiteX8" fmla="*/ 1361554 w 2222381"/>
              <a:gd name="connsiteY8" fmla="*/ 1571355 h 2367463"/>
              <a:gd name="connsiteX9" fmla="*/ 1345185 w 2222381"/>
              <a:gd name="connsiteY9" fmla="*/ 1610531 h 2367463"/>
              <a:gd name="connsiteX10" fmla="*/ 1216750 w 2222381"/>
              <a:gd name="connsiteY10" fmla="*/ 1671643 h 2367463"/>
              <a:gd name="connsiteX11" fmla="*/ 1167236 w 2222381"/>
              <a:gd name="connsiteY11" fmla="*/ 1662238 h 2367463"/>
              <a:gd name="connsiteX12" fmla="*/ 1098173 w 2222381"/>
              <a:gd name="connsiteY12" fmla="*/ 1654965 h 2367463"/>
              <a:gd name="connsiteX13" fmla="*/ 1007618 w 2222381"/>
              <a:gd name="connsiteY13" fmla="*/ 1658612 h 2367463"/>
              <a:gd name="connsiteX14" fmla="*/ 941454 w 2222381"/>
              <a:gd name="connsiteY14" fmla="*/ 1686333 h 2367463"/>
              <a:gd name="connsiteX15" fmla="*/ 923289 w 2222381"/>
              <a:gd name="connsiteY15" fmla="*/ 1795615 h 2367463"/>
              <a:gd name="connsiteX16" fmla="*/ 1037794 w 2222381"/>
              <a:gd name="connsiteY16" fmla="*/ 1809263 h 2367463"/>
              <a:gd name="connsiteX17" fmla="*/ 1235101 w 2222381"/>
              <a:gd name="connsiteY17" fmla="*/ 1838006 h 2367463"/>
              <a:gd name="connsiteX18" fmla="*/ 1256899 w 2222381"/>
              <a:gd name="connsiteY18" fmla="*/ 1904829 h 2367463"/>
              <a:gd name="connsiteX19" fmla="*/ 1264481 w 2222381"/>
              <a:gd name="connsiteY19" fmla="*/ 1957433 h 2367463"/>
              <a:gd name="connsiteX20" fmla="*/ 1238686 w 2222381"/>
              <a:gd name="connsiteY20" fmla="*/ 1981063 h 2367463"/>
              <a:gd name="connsiteX21" fmla="*/ 1208133 w 2222381"/>
              <a:gd name="connsiteY21" fmla="*/ 2005199 h 2367463"/>
              <a:gd name="connsiteX22" fmla="*/ 1186238 w 2222381"/>
              <a:gd name="connsiteY22" fmla="*/ 2009819 h 2367463"/>
              <a:gd name="connsiteX23" fmla="*/ 1025147 w 2222381"/>
              <a:gd name="connsiteY23" fmla="*/ 2009497 h 2367463"/>
              <a:gd name="connsiteX24" fmla="*/ 806562 w 2222381"/>
              <a:gd name="connsiteY24" fmla="*/ 2089899 h 2367463"/>
              <a:gd name="connsiteX25" fmla="*/ 760470 w 2222381"/>
              <a:gd name="connsiteY25" fmla="*/ 2181879 h 2367463"/>
              <a:gd name="connsiteX26" fmla="*/ 788225 w 2222381"/>
              <a:gd name="connsiteY26" fmla="*/ 2199866 h 2367463"/>
              <a:gd name="connsiteX27" fmla="*/ 868771 w 2222381"/>
              <a:gd name="connsiteY27" fmla="*/ 2204466 h 2367463"/>
              <a:gd name="connsiteX28" fmla="*/ 987444 w 2222381"/>
              <a:gd name="connsiteY28" fmla="*/ 2192662 h 2367463"/>
              <a:gd name="connsiteX29" fmla="*/ 1072583 w 2222381"/>
              <a:gd name="connsiteY29" fmla="*/ 2174338 h 2367463"/>
              <a:gd name="connsiteX30" fmla="*/ 1113397 w 2222381"/>
              <a:gd name="connsiteY30" fmla="*/ 2168080 h 2367463"/>
              <a:gd name="connsiteX31" fmla="*/ 1165358 w 2222381"/>
              <a:gd name="connsiteY31" fmla="*/ 2160773 h 2367463"/>
              <a:gd name="connsiteX32" fmla="*/ 1238309 w 2222381"/>
              <a:gd name="connsiteY32" fmla="*/ 2145411 h 2367463"/>
              <a:gd name="connsiteX33" fmla="*/ 1291263 w 2222381"/>
              <a:gd name="connsiteY33" fmla="*/ 2135951 h 2367463"/>
              <a:gd name="connsiteX34" fmla="*/ 1335163 w 2222381"/>
              <a:gd name="connsiteY34" fmla="*/ 2123708 h 2367463"/>
              <a:gd name="connsiteX35" fmla="*/ 1405597 w 2222381"/>
              <a:gd name="connsiteY35" fmla="*/ 2114673 h 2367463"/>
              <a:gd name="connsiteX36" fmla="*/ 1596618 w 2222381"/>
              <a:gd name="connsiteY36" fmla="*/ 2203122 h 2367463"/>
              <a:gd name="connsiteX37" fmla="*/ 1611521 w 2222381"/>
              <a:gd name="connsiteY37" fmla="*/ 2230906 h 2367463"/>
              <a:gd name="connsiteX38" fmla="*/ 1617676 w 2222381"/>
              <a:gd name="connsiteY38" fmla="*/ 2266894 h 2367463"/>
              <a:gd name="connsiteX39" fmla="*/ 1586706 w 2222381"/>
              <a:gd name="connsiteY39" fmla="*/ 2325161 h 2367463"/>
              <a:gd name="connsiteX40" fmla="*/ 1504652 w 2222381"/>
              <a:gd name="connsiteY40" fmla="*/ 2341182 h 2367463"/>
              <a:gd name="connsiteX41" fmla="*/ 1415880 w 2222381"/>
              <a:gd name="connsiteY41" fmla="*/ 2330453 h 2367463"/>
              <a:gd name="connsiteX42" fmla="*/ 1319910 w 2222381"/>
              <a:gd name="connsiteY42" fmla="*/ 2314125 h 2367463"/>
              <a:gd name="connsiteX43" fmla="*/ 1211266 w 2222381"/>
              <a:gd name="connsiteY43" fmla="*/ 2282901 h 2367463"/>
              <a:gd name="connsiteX44" fmla="*/ 1121116 w 2222381"/>
              <a:gd name="connsiteY44" fmla="*/ 2294273 h 2367463"/>
              <a:gd name="connsiteX45" fmla="*/ 987444 w 2222381"/>
              <a:gd name="connsiteY45" fmla="*/ 2320013 h 2367463"/>
              <a:gd name="connsiteX46" fmla="*/ 818565 w 2222381"/>
              <a:gd name="connsiteY46" fmla="*/ 2351299 h 2367463"/>
              <a:gd name="connsiteX47" fmla="*/ 625845 w 2222381"/>
              <a:gd name="connsiteY47" fmla="*/ 2327430 h 2367463"/>
              <a:gd name="connsiteX48" fmla="*/ 610421 w 2222381"/>
              <a:gd name="connsiteY48" fmla="*/ 2276032 h 2367463"/>
              <a:gd name="connsiteX49" fmla="*/ 720718 w 2222381"/>
              <a:gd name="connsiteY49" fmla="*/ 2110944 h 2367463"/>
              <a:gd name="connsiteX50" fmla="*/ 771396 w 2222381"/>
              <a:gd name="connsiteY50" fmla="*/ 2069745 h 2367463"/>
              <a:gd name="connsiteX51" fmla="*/ 874337 w 2222381"/>
              <a:gd name="connsiteY51" fmla="*/ 1988754 h 2367463"/>
              <a:gd name="connsiteX52" fmla="*/ 891989 w 2222381"/>
              <a:gd name="connsiteY52" fmla="*/ 1976244 h 2367463"/>
              <a:gd name="connsiteX53" fmla="*/ 870937 w 2222381"/>
              <a:gd name="connsiteY53" fmla="*/ 1952265 h 2367463"/>
              <a:gd name="connsiteX54" fmla="*/ 813328 w 2222381"/>
              <a:gd name="connsiteY54" fmla="*/ 1845890 h 2367463"/>
              <a:gd name="connsiteX55" fmla="*/ 871129 w 2222381"/>
              <a:gd name="connsiteY55" fmla="*/ 1723638 h 2367463"/>
              <a:gd name="connsiteX56" fmla="*/ 980589 w 2222381"/>
              <a:gd name="connsiteY56" fmla="*/ 1590535 h 2367463"/>
              <a:gd name="connsiteX57" fmla="*/ 967818 w 2222381"/>
              <a:gd name="connsiteY57" fmla="*/ 1565186 h 2367463"/>
              <a:gd name="connsiteX58" fmla="*/ 939672 w 2222381"/>
              <a:gd name="connsiteY58" fmla="*/ 1517989 h 2367463"/>
              <a:gd name="connsiteX59" fmla="*/ 900242 w 2222381"/>
              <a:gd name="connsiteY59" fmla="*/ 1462053 h 2367463"/>
              <a:gd name="connsiteX60" fmla="*/ 880822 w 2222381"/>
              <a:gd name="connsiteY60" fmla="*/ 1429471 h 2367463"/>
              <a:gd name="connsiteX61" fmla="*/ 897897 w 2222381"/>
              <a:gd name="connsiteY61" fmla="*/ 1425431 h 2367463"/>
              <a:gd name="connsiteX62" fmla="*/ 1107943 w 2222381"/>
              <a:gd name="connsiteY62" fmla="*/ 382813 h 2367463"/>
              <a:gd name="connsiteX63" fmla="*/ 1075407 w 2222381"/>
              <a:gd name="connsiteY63" fmla="*/ 409356 h 2367463"/>
              <a:gd name="connsiteX64" fmla="*/ 925750 w 2222381"/>
              <a:gd name="connsiteY64" fmla="*/ 525952 h 2367463"/>
              <a:gd name="connsiteX65" fmla="*/ 820087 w 2222381"/>
              <a:gd name="connsiteY65" fmla="*/ 637208 h 2367463"/>
              <a:gd name="connsiteX66" fmla="*/ 883921 w 2222381"/>
              <a:gd name="connsiteY66" fmla="*/ 691897 h 2367463"/>
              <a:gd name="connsiteX67" fmla="*/ 956083 w 2222381"/>
              <a:gd name="connsiteY67" fmla="*/ 688709 h 2367463"/>
              <a:gd name="connsiteX68" fmla="*/ 987095 w 2222381"/>
              <a:gd name="connsiteY68" fmla="*/ 684891 h 2367463"/>
              <a:gd name="connsiteX69" fmla="*/ 1026641 w 2222381"/>
              <a:gd name="connsiteY69" fmla="*/ 673930 h 2367463"/>
              <a:gd name="connsiteX70" fmla="*/ 1075346 w 2222381"/>
              <a:gd name="connsiteY70" fmla="*/ 659912 h 2367463"/>
              <a:gd name="connsiteX71" fmla="*/ 1113048 w 2222381"/>
              <a:gd name="connsiteY71" fmla="*/ 644694 h 2367463"/>
              <a:gd name="connsiteX72" fmla="*/ 1158819 w 2222381"/>
              <a:gd name="connsiteY72" fmla="*/ 623327 h 2367463"/>
              <a:gd name="connsiteX73" fmla="*/ 1207564 w 2222381"/>
              <a:gd name="connsiteY73" fmla="*/ 605792 h 2367463"/>
              <a:gd name="connsiteX74" fmla="*/ 1236547 w 2222381"/>
              <a:gd name="connsiteY74" fmla="*/ 567212 h 2367463"/>
              <a:gd name="connsiteX75" fmla="*/ 1207338 w 2222381"/>
              <a:gd name="connsiteY75" fmla="*/ 508239 h 2367463"/>
              <a:gd name="connsiteX76" fmla="*/ 1165530 w 2222381"/>
              <a:gd name="connsiteY76" fmla="*/ 455113 h 2367463"/>
              <a:gd name="connsiteX77" fmla="*/ 1151895 w 2222381"/>
              <a:gd name="connsiteY77" fmla="*/ 434904 h 2367463"/>
              <a:gd name="connsiteX78" fmla="*/ 1142257 w 2222381"/>
              <a:gd name="connsiteY78" fmla="*/ 411577 h 2367463"/>
              <a:gd name="connsiteX79" fmla="*/ 1127224 w 2222381"/>
              <a:gd name="connsiteY79" fmla="*/ 384157 h 2367463"/>
              <a:gd name="connsiteX80" fmla="*/ 1107943 w 2222381"/>
              <a:gd name="connsiteY80" fmla="*/ 382813 h 2367463"/>
              <a:gd name="connsiteX81" fmla="*/ 998242 w 2222381"/>
              <a:gd name="connsiteY81" fmla="*/ 1976 h 2367463"/>
              <a:gd name="connsiteX82" fmla="*/ 1028704 w 2222381"/>
              <a:gd name="connsiteY82" fmla="*/ 33759 h 2367463"/>
              <a:gd name="connsiteX83" fmla="*/ 1061135 w 2222381"/>
              <a:gd name="connsiteY83" fmla="*/ 64476 h 2367463"/>
              <a:gd name="connsiteX84" fmla="*/ 1069704 w 2222381"/>
              <a:gd name="connsiteY84" fmla="*/ 70604 h 2367463"/>
              <a:gd name="connsiteX85" fmla="*/ 1112383 w 2222381"/>
              <a:gd name="connsiteY85" fmla="*/ 122482 h 2367463"/>
              <a:gd name="connsiteX86" fmla="*/ 1169924 w 2222381"/>
              <a:gd name="connsiteY86" fmla="*/ 209527 h 2367463"/>
              <a:gd name="connsiteX87" fmla="*/ 1172007 w 2222381"/>
              <a:gd name="connsiteY87" fmla="*/ 285521 h 2367463"/>
              <a:gd name="connsiteX88" fmla="*/ 1145314 w 2222381"/>
              <a:gd name="connsiteY88" fmla="*/ 335288 h 2367463"/>
              <a:gd name="connsiteX89" fmla="*/ 1131399 w 2222381"/>
              <a:gd name="connsiteY89" fmla="*/ 361481 h 2367463"/>
              <a:gd name="connsiteX90" fmla="*/ 1191901 w 2222381"/>
              <a:gd name="connsiteY90" fmla="*/ 391670 h 2367463"/>
              <a:gd name="connsiteX91" fmla="*/ 1275353 w 2222381"/>
              <a:gd name="connsiteY91" fmla="*/ 415813 h 2367463"/>
              <a:gd name="connsiteX92" fmla="*/ 1319499 w 2222381"/>
              <a:gd name="connsiteY92" fmla="*/ 442068 h 2367463"/>
              <a:gd name="connsiteX93" fmla="*/ 1389762 w 2222381"/>
              <a:gd name="connsiteY93" fmla="*/ 487982 h 2367463"/>
              <a:gd name="connsiteX94" fmla="*/ 1474147 w 2222381"/>
              <a:gd name="connsiteY94" fmla="*/ 595736 h 2367463"/>
              <a:gd name="connsiteX95" fmla="*/ 1481139 w 2222381"/>
              <a:gd name="connsiteY95" fmla="*/ 630634 h 2367463"/>
              <a:gd name="connsiteX96" fmla="*/ 1441874 w 2222381"/>
              <a:gd name="connsiteY96" fmla="*/ 713758 h 2367463"/>
              <a:gd name="connsiteX97" fmla="*/ 1405508 w 2222381"/>
              <a:gd name="connsiteY97" fmla="*/ 748519 h 2367463"/>
              <a:gd name="connsiteX98" fmla="*/ 1336266 w 2222381"/>
              <a:gd name="connsiteY98" fmla="*/ 751947 h 2367463"/>
              <a:gd name="connsiteX99" fmla="*/ 1272330 w 2222381"/>
              <a:gd name="connsiteY99" fmla="*/ 731930 h 2367463"/>
              <a:gd name="connsiteX100" fmla="*/ 1148879 w 2222381"/>
              <a:gd name="connsiteY100" fmla="*/ 750761 h 2367463"/>
              <a:gd name="connsiteX101" fmla="*/ 1123577 w 2222381"/>
              <a:gd name="connsiteY101" fmla="*/ 757088 h 2367463"/>
              <a:gd name="connsiteX102" fmla="*/ 1101203 w 2222381"/>
              <a:gd name="connsiteY102" fmla="*/ 762894 h 2367463"/>
              <a:gd name="connsiteX103" fmla="*/ 1045862 w 2222381"/>
              <a:gd name="connsiteY103" fmla="*/ 798882 h 2367463"/>
              <a:gd name="connsiteX104" fmla="*/ 994114 w 2222381"/>
              <a:gd name="connsiteY104" fmla="*/ 829065 h 2367463"/>
              <a:gd name="connsiteX105" fmla="*/ 998337 w 2222381"/>
              <a:gd name="connsiteY105" fmla="*/ 859912 h 2367463"/>
              <a:gd name="connsiteX106" fmla="*/ 1048419 w 2222381"/>
              <a:gd name="connsiteY106" fmla="*/ 969208 h 2367463"/>
              <a:gd name="connsiteX107" fmla="*/ 1104856 w 2222381"/>
              <a:gd name="connsiteY107" fmla="*/ 972519 h 2367463"/>
              <a:gd name="connsiteX108" fmla="*/ 1196199 w 2222381"/>
              <a:gd name="connsiteY108" fmla="*/ 968790 h 2367463"/>
              <a:gd name="connsiteX109" fmla="*/ 1257893 w 2222381"/>
              <a:gd name="connsiteY109" fmla="*/ 960797 h 2367463"/>
              <a:gd name="connsiteX110" fmla="*/ 1281653 w 2222381"/>
              <a:gd name="connsiteY110" fmla="*/ 955011 h 2367463"/>
              <a:gd name="connsiteX111" fmla="*/ 1368567 w 2222381"/>
              <a:gd name="connsiteY111" fmla="*/ 923657 h 2367463"/>
              <a:gd name="connsiteX112" fmla="*/ 1438337 w 2222381"/>
              <a:gd name="connsiteY112" fmla="*/ 894681 h 2367463"/>
              <a:gd name="connsiteX113" fmla="*/ 1484512 w 2222381"/>
              <a:gd name="connsiteY113" fmla="*/ 925555 h 2367463"/>
              <a:gd name="connsiteX114" fmla="*/ 1525175 w 2222381"/>
              <a:gd name="connsiteY114" fmla="*/ 952968 h 2367463"/>
              <a:gd name="connsiteX115" fmla="*/ 1548709 w 2222381"/>
              <a:gd name="connsiteY115" fmla="*/ 973903 h 2367463"/>
              <a:gd name="connsiteX116" fmla="*/ 1579947 w 2222381"/>
              <a:gd name="connsiteY116" fmla="*/ 1000693 h 2367463"/>
              <a:gd name="connsiteX117" fmla="*/ 1607757 w 2222381"/>
              <a:gd name="connsiteY117" fmla="*/ 1017474 h 2367463"/>
              <a:gd name="connsiteX118" fmla="*/ 1624052 w 2222381"/>
              <a:gd name="connsiteY118" fmla="*/ 1024431 h 2367463"/>
              <a:gd name="connsiteX119" fmla="*/ 1648483 w 2222381"/>
              <a:gd name="connsiteY119" fmla="*/ 1033528 h 2367463"/>
              <a:gd name="connsiteX120" fmla="*/ 1650868 w 2222381"/>
              <a:gd name="connsiteY120" fmla="*/ 1083226 h 2367463"/>
              <a:gd name="connsiteX121" fmla="*/ 1593670 w 2222381"/>
              <a:gd name="connsiteY121" fmla="*/ 1132665 h 2367463"/>
              <a:gd name="connsiteX122" fmla="*/ 1558285 w 2222381"/>
              <a:gd name="connsiteY122" fmla="*/ 1139629 h 2367463"/>
              <a:gd name="connsiteX123" fmla="*/ 1497762 w 2222381"/>
              <a:gd name="connsiteY123" fmla="*/ 1150755 h 2367463"/>
              <a:gd name="connsiteX124" fmla="*/ 1416887 w 2222381"/>
              <a:gd name="connsiteY124" fmla="*/ 1151996 h 2367463"/>
              <a:gd name="connsiteX125" fmla="*/ 1376765 w 2222381"/>
              <a:gd name="connsiteY125" fmla="*/ 1156184 h 2367463"/>
              <a:gd name="connsiteX126" fmla="*/ 1380981 w 2222381"/>
              <a:gd name="connsiteY126" fmla="*/ 1177263 h 2367463"/>
              <a:gd name="connsiteX127" fmla="*/ 1394746 w 2222381"/>
              <a:gd name="connsiteY127" fmla="*/ 1209063 h 2367463"/>
              <a:gd name="connsiteX128" fmla="*/ 1426046 w 2222381"/>
              <a:gd name="connsiteY128" fmla="*/ 1262834 h 2367463"/>
              <a:gd name="connsiteX129" fmla="*/ 1465784 w 2222381"/>
              <a:gd name="connsiteY129" fmla="*/ 1317660 h 2367463"/>
              <a:gd name="connsiteX130" fmla="*/ 1498153 w 2222381"/>
              <a:gd name="connsiteY130" fmla="*/ 1343167 h 2367463"/>
              <a:gd name="connsiteX131" fmla="*/ 1594589 w 2222381"/>
              <a:gd name="connsiteY131" fmla="*/ 1423692 h 2367463"/>
              <a:gd name="connsiteX132" fmla="*/ 1634588 w 2222381"/>
              <a:gd name="connsiteY132" fmla="*/ 1455403 h 2367463"/>
              <a:gd name="connsiteX133" fmla="*/ 1657154 w 2222381"/>
              <a:gd name="connsiteY133" fmla="*/ 1470004 h 2367463"/>
              <a:gd name="connsiteX134" fmla="*/ 1680763 w 2222381"/>
              <a:gd name="connsiteY134" fmla="*/ 1483138 h 2367463"/>
              <a:gd name="connsiteX135" fmla="*/ 1712727 w 2222381"/>
              <a:gd name="connsiteY135" fmla="*/ 1500763 h 2367463"/>
              <a:gd name="connsiteX136" fmla="*/ 1739324 w 2222381"/>
              <a:gd name="connsiteY136" fmla="*/ 1517708 h 2367463"/>
              <a:gd name="connsiteX137" fmla="*/ 1770474 w 2222381"/>
              <a:gd name="connsiteY137" fmla="*/ 1533632 h 2367463"/>
              <a:gd name="connsiteX138" fmla="*/ 1877391 w 2222381"/>
              <a:gd name="connsiteY138" fmla="*/ 1576441 h 2367463"/>
              <a:gd name="connsiteX139" fmla="*/ 1913989 w 2222381"/>
              <a:gd name="connsiteY139" fmla="*/ 1593394 h 2367463"/>
              <a:gd name="connsiteX140" fmla="*/ 1940765 w 2222381"/>
              <a:gd name="connsiteY140" fmla="*/ 1614630 h 2367463"/>
              <a:gd name="connsiteX141" fmla="*/ 1991985 w 2222381"/>
              <a:gd name="connsiteY141" fmla="*/ 1631356 h 2367463"/>
              <a:gd name="connsiteX142" fmla="*/ 2032573 w 2222381"/>
              <a:gd name="connsiteY142" fmla="*/ 1634112 h 2367463"/>
              <a:gd name="connsiteX143" fmla="*/ 2057436 w 2222381"/>
              <a:gd name="connsiteY143" fmla="*/ 1641378 h 2367463"/>
              <a:gd name="connsiteX144" fmla="*/ 2081764 w 2222381"/>
              <a:gd name="connsiteY144" fmla="*/ 1651668 h 2367463"/>
              <a:gd name="connsiteX145" fmla="*/ 2114106 w 2222381"/>
              <a:gd name="connsiteY145" fmla="*/ 1674776 h 2367463"/>
              <a:gd name="connsiteX146" fmla="*/ 2216677 w 2222381"/>
              <a:gd name="connsiteY146" fmla="*/ 1768703 h 2367463"/>
              <a:gd name="connsiteX147" fmla="*/ 2171873 w 2222381"/>
              <a:gd name="connsiteY147" fmla="*/ 1892976 h 2367463"/>
              <a:gd name="connsiteX148" fmla="*/ 2090100 w 2222381"/>
              <a:gd name="connsiteY148" fmla="*/ 1912157 h 2367463"/>
              <a:gd name="connsiteX149" fmla="*/ 2029399 w 2222381"/>
              <a:gd name="connsiteY149" fmla="*/ 1905939 h 2367463"/>
              <a:gd name="connsiteX150" fmla="*/ 1879324 w 2222381"/>
              <a:gd name="connsiteY150" fmla="*/ 1880953 h 2367463"/>
              <a:gd name="connsiteX151" fmla="*/ 1814990 w 2222381"/>
              <a:gd name="connsiteY151" fmla="*/ 1863767 h 2367463"/>
              <a:gd name="connsiteX152" fmla="*/ 1744431 w 2222381"/>
              <a:gd name="connsiteY152" fmla="*/ 1834928 h 2367463"/>
              <a:gd name="connsiteX153" fmla="*/ 1687090 w 2222381"/>
              <a:gd name="connsiteY153" fmla="*/ 1789350 h 2367463"/>
              <a:gd name="connsiteX154" fmla="*/ 1652376 w 2222381"/>
              <a:gd name="connsiteY154" fmla="*/ 1756953 h 2367463"/>
              <a:gd name="connsiteX155" fmla="*/ 1628404 w 2222381"/>
              <a:gd name="connsiteY155" fmla="*/ 1729574 h 2367463"/>
              <a:gd name="connsiteX156" fmla="*/ 1563262 w 2222381"/>
              <a:gd name="connsiteY156" fmla="*/ 1635182 h 2367463"/>
              <a:gd name="connsiteX157" fmla="*/ 1547817 w 2222381"/>
              <a:gd name="connsiteY157" fmla="*/ 1604931 h 2367463"/>
              <a:gd name="connsiteX158" fmla="*/ 1508058 w 2222381"/>
              <a:gd name="connsiteY158" fmla="*/ 1538910 h 2367463"/>
              <a:gd name="connsiteX159" fmla="*/ 1477225 w 2222381"/>
              <a:gd name="connsiteY159" fmla="*/ 1499165 h 2367463"/>
              <a:gd name="connsiteX160" fmla="*/ 1453582 w 2222381"/>
              <a:gd name="connsiteY160" fmla="*/ 1464013 h 2367463"/>
              <a:gd name="connsiteX161" fmla="*/ 1410958 w 2222381"/>
              <a:gd name="connsiteY161" fmla="*/ 1419915 h 2367463"/>
              <a:gd name="connsiteX162" fmla="*/ 1389296 w 2222381"/>
              <a:gd name="connsiteY162" fmla="*/ 1393188 h 2367463"/>
              <a:gd name="connsiteX163" fmla="*/ 1318046 w 2222381"/>
              <a:gd name="connsiteY163" fmla="*/ 1311559 h 2367463"/>
              <a:gd name="connsiteX164" fmla="*/ 1290777 w 2222381"/>
              <a:gd name="connsiteY164" fmla="*/ 1292461 h 2367463"/>
              <a:gd name="connsiteX165" fmla="*/ 1275353 w 2222381"/>
              <a:gd name="connsiteY165" fmla="*/ 1274398 h 2367463"/>
              <a:gd name="connsiteX166" fmla="*/ 1265338 w 2222381"/>
              <a:gd name="connsiteY166" fmla="*/ 1264355 h 2367463"/>
              <a:gd name="connsiteX167" fmla="*/ 1228170 w 2222381"/>
              <a:gd name="connsiteY167" fmla="*/ 1236935 h 2367463"/>
              <a:gd name="connsiteX168" fmla="*/ 1192360 w 2222381"/>
              <a:gd name="connsiteY168" fmla="*/ 1209516 h 2367463"/>
              <a:gd name="connsiteX169" fmla="*/ 1169142 w 2222381"/>
              <a:gd name="connsiteY169" fmla="*/ 1195840 h 2367463"/>
              <a:gd name="connsiteX170" fmla="*/ 1110429 w 2222381"/>
              <a:gd name="connsiteY170" fmla="*/ 1180636 h 2367463"/>
              <a:gd name="connsiteX171" fmla="*/ 993052 w 2222381"/>
              <a:gd name="connsiteY171" fmla="*/ 1227805 h 2367463"/>
              <a:gd name="connsiteX172" fmla="*/ 926216 w 2222381"/>
              <a:gd name="connsiteY172" fmla="*/ 1304800 h 2367463"/>
              <a:gd name="connsiteX173" fmla="*/ 870910 w 2222381"/>
              <a:gd name="connsiteY173" fmla="*/ 1371252 h 2367463"/>
              <a:gd name="connsiteX174" fmla="*/ 858907 w 2222381"/>
              <a:gd name="connsiteY174" fmla="*/ 1389068 h 2367463"/>
              <a:gd name="connsiteX175" fmla="*/ 826545 w 2222381"/>
              <a:gd name="connsiteY175" fmla="*/ 1425447 h 2367463"/>
              <a:gd name="connsiteX176" fmla="*/ 770101 w 2222381"/>
              <a:gd name="connsiteY176" fmla="*/ 1486017 h 2367463"/>
              <a:gd name="connsiteX177" fmla="*/ 727065 w 2222381"/>
              <a:gd name="connsiteY177" fmla="*/ 1545005 h 2367463"/>
              <a:gd name="connsiteX178" fmla="*/ 700907 w 2222381"/>
              <a:gd name="connsiteY178" fmla="*/ 1587252 h 2367463"/>
              <a:gd name="connsiteX179" fmla="*/ 662217 w 2222381"/>
              <a:gd name="connsiteY179" fmla="*/ 1642825 h 2367463"/>
              <a:gd name="connsiteX180" fmla="*/ 626571 w 2222381"/>
              <a:gd name="connsiteY180" fmla="*/ 1697144 h 2367463"/>
              <a:gd name="connsiteX181" fmla="*/ 610421 w 2222381"/>
              <a:gd name="connsiteY181" fmla="*/ 1722349 h 2367463"/>
              <a:gd name="connsiteX182" fmla="*/ 583001 w 2222381"/>
              <a:gd name="connsiteY182" fmla="*/ 1762136 h 2367463"/>
              <a:gd name="connsiteX183" fmla="*/ 555581 w 2222381"/>
              <a:gd name="connsiteY183" fmla="*/ 1799228 h 2367463"/>
              <a:gd name="connsiteX184" fmla="*/ 488259 w 2222381"/>
              <a:gd name="connsiteY184" fmla="*/ 1863664 h 2367463"/>
              <a:gd name="connsiteX185" fmla="*/ 472588 w 2222381"/>
              <a:gd name="connsiteY185" fmla="*/ 1883846 h 2367463"/>
              <a:gd name="connsiteX186" fmla="*/ 440651 w 2222381"/>
              <a:gd name="connsiteY186" fmla="*/ 1918497 h 2367463"/>
              <a:gd name="connsiteX187" fmla="*/ 349096 w 2222381"/>
              <a:gd name="connsiteY187" fmla="*/ 2000366 h 2367463"/>
              <a:gd name="connsiteX188" fmla="*/ 240253 w 2222381"/>
              <a:gd name="connsiteY188" fmla="*/ 2097803 h 2367463"/>
              <a:gd name="connsiteX189" fmla="*/ 205978 w 2222381"/>
              <a:gd name="connsiteY189" fmla="*/ 2121301 h 2367463"/>
              <a:gd name="connsiteX190" fmla="*/ 84830 w 2222381"/>
              <a:gd name="connsiteY190" fmla="*/ 2131111 h 2367463"/>
              <a:gd name="connsiteX191" fmla="*/ 27749 w 2222381"/>
              <a:gd name="connsiteY191" fmla="*/ 2074167 h 2367463"/>
              <a:gd name="connsiteX192" fmla="*/ 13874 w 2222381"/>
              <a:gd name="connsiteY192" fmla="*/ 2035272 h 2367463"/>
              <a:gd name="connsiteX193" fmla="*/ 0 w 2222381"/>
              <a:gd name="connsiteY193" fmla="*/ 2008119 h 2367463"/>
              <a:gd name="connsiteX194" fmla="*/ 60118 w 2222381"/>
              <a:gd name="connsiteY194" fmla="*/ 2003424 h 2367463"/>
              <a:gd name="connsiteX195" fmla="*/ 135351 w 2222381"/>
              <a:gd name="connsiteY195" fmla="*/ 1981145 h 2367463"/>
              <a:gd name="connsiteX196" fmla="*/ 161160 w 2222381"/>
              <a:gd name="connsiteY196" fmla="*/ 1963562 h 2367463"/>
              <a:gd name="connsiteX197" fmla="*/ 183768 w 2222381"/>
              <a:gd name="connsiteY197" fmla="*/ 1949228 h 2367463"/>
              <a:gd name="connsiteX198" fmla="*/ 210653 w 2222381"/>
              <a:gd name="connsiteY198" fmla="*/ 1929006 h 2367463"/>
              <a:gd name="connsiteX199" fmla="*/ 256341 w 2222381"/>
              <a:gd name="connsiteY199" fmla="*/ 1876504 h 2367463"/>
              <a:gd name="connsiteX200" fmla="*/ 306917 w 2222381"/>
              <a:gd name="connsiteY200" fmla="*/ 1816996 h 2367463"/>
              <a:gd name="connsiteX201" fmla="*/ 346916 w 2222381"/>
              <a:gd name="connsiteY201" fmla="*/ 1766125 h 2367463"/>
              <a:gd name="connsiteX202" fmla="*/ 391062 w 2222381"/>
              <a:gd name="connsiteY202" fmla="*/ 1698988 h 2367463"/>
              <a:gd name="connsiteX203" fmla="*/ 432192 w 2222381"/>
              <a:gd name="connsiteY203" fmla="*/ 1645012 h 2367463"/>
              <a:gd name="connsiteX204" fmla="*/ 481253 w 2222381"/>
              <a:gd name="connsiteY204" fmla="*/ 1577655 h 2367463"/>
              <a:gd name="connsiteX205" fmla="*/ 535805 w 2222381"/>
              <a:gd name="connsiteY205" fmla="*/ 1483714 h 2367463"/>
              <a:gd name="connsiteX206" fmla="*/ 562649 w 2222381"/>
              <a:gd name="connsiteY206" fmla="*/ 1428875 h 2367463"/>
              <a:gd name="connsiteX207" fmla="*/ 569634 w 2222381"/>
              <a:gd name="connsiteY207" fmla="*/ 1398240 h 2367463"/>
              <a:gd name="connsiteX208" fmla="*/ 465596 w 2222381"/>
              <a:gd name="connsiteY208" fmla="*/ 1389835 h 2367463"/>
              <a:gd name="connsiteX209" fmla="*/ 384516 w 2222381"/>
              <a:gd name="connsiteY209" fmla="*/ 1398198 h 2367463"/>
              <a:gd name="connsiteX210" fmla="*/ 319702 w 2222381"/>
              <a:gd name="connsiteY210" fmla="*/ 1400111 h 2367463"/>
              <a:gd name="connsiteX211" fmla="*/ 284378 w 2222381"/>
              <a:gd name="connsiteY211" fmla="*/ 1369936 h 2367463"/>
              <a:gd name="connsiteX212" fmla="*/ 242940 w 2222381"/>
              <a:gd name="connsiteY212" fmla="*/ 1339712 h 2367463"/>
              <a:gd name="connsiteX213" fmla="*/ 205978 w 2222381"/>
              <a:gd name="connsiteY213" fmla="*/ 1283104 h 2367463"/>
              <a:gd name="connsiteX214" fmla="*/ 198013 w 2222381"/>
              <a:gd name="connsiteY214" fmla="*/ 1254368 h 2367463"/>
              <a:gd name="connsiteX215" fmla="*/ 193673 w 2222381"/>
              <a:gd name="connsiteY215" fmla="*/ 1233248 h 2367463"/>
              <a:gd name="connsiteX216" fmla="*/ 230772 w 2222381"/>
              <a:gd name="connsiteY216" fmla="*/ 1237216 h 2367463"/>
              <a:gd name="connsiteX217" fmla="*/ 419065 w 2222381"/>
              <a:gd name="connsiteY217" fmla="*/ 1242303 h 2367463"/>
              <a:gd name="connsiteX218" fmla="*/ 460195 w 2222381"/>
              <a:gd name="connsiteY218" fmla="*/ 1229169 h 2367463"/>
              <a:gd name="connsiteX219" fmla="*/ 492804 w 2222381"/>
              <a:gd name="connsiteY219" fmla="*/ 1213272 h 2367463"/>
              <a:gd name="connsiteX220" fmla="*/ 547643 w 2222381"/>
              <a:gd name="connsiteY220" fmla="*/ 1189088 h 2367463"/>
              <a:gd name="connsiteX221" fmla="*/ 608385 w 2222381"/>
              <a:gd name="connsiteY221" fmla="*/ 1165287 h 2367463"/>
              <a:gd name="connsiteX222" fmla="*/ 646088 w 2222381"/>
              <a:gd name="connsiteY222" fmla="*/ 1148287 h 2367463"/>
              <a:gd name="connsiteX223" fmla="*/ 678882 w 2222381"/>
              <a:gd name="connsiteY223" fmla="*/ 1130649 h 2367463"/>
              <a:gd name="connsiteX224" fmla="*/ 765720 w 2222381"/>
              <a:gd name="connsiteY224" fmla="*/ 1063299 h 2367463"/>
              <a:gd name="connsiteX225" fmla="*/ 809832 w 2222381"/>
              <a:gd name="connsiteY225" fmla="*/ 942213 h 2367463"/>
              <a:gd name="connsiteX226" fmla="*/ 770210 w 2222381"/>
              <a:gd name="connsiteY226" fmla="*/ 900391 h 2367463"/>
              <a:gd name="connsiteX227" fmla="*/ 682625 w 2222381"/>
              <a:gd name="connsiteY227" fmla="*/ 911441 h 2367463"/>
              <a:gd name="connsiteX228" fmla="*/ 587868 w 2222381"/>
              <a:gd name="connsiteY228" fmla="*/ 896929 h 2367463"/>
              <a:gd name="connsiteX229" fmla="*/ 555307 w 2222381"/>
              <a:gd name="connsiteY229" fmla="*/ 862620 h 2367463"/>
              <a:gd name="connsiteX230" fmla="*/ 555581 w 2222381"/>
              <a:gd name="connsiteY230" fmla="*/ 767370 h 2367463"/>
              <a:gd name="connsiteX231" fmla="*/ 562436 w 2222381"/>
              <a:gd name="connsiteY231" fmla="*/ 730511 h 2367463"/>
              <a:gd name="connsiteX232" fmla="*/ 584468 w 2222381"/>
              <a:gd name="connsiteY232" fmla="*/ 669221 h 2367463"/>
              <a:gd name="connsiteX233" fmla="*/ 614020 w 2222381"/>
              <a:gd name="connsiteY233" fmla="*/ 640553 h 2367463"/>
              <a:gd name="connsiteX234" fmla="*/ 634832 w 2222381"/>
              <a:gd name="connsiteY234" fmla="*/ 628303 h 2367463"/>
              <a:gd name="connsiteX235" fmla="*/ 672116 w 2222381"/>
              <a:gd name="connsiteY235" fmla="*/ 606580 h 2367463"/>
              <a:gd name="connsiteX236" fmla="*/ 762965 w 2222381"/>
              <a:gd name="connsiteY236" fmla="*/ 524019 h 2367463"/>
              <a:gd name="connsiteX237" fmla="*/ 797082 w 2222381"/>
              <a:gd name="connsiteY237" fmla="*/ 483993 h 2367463"/>
              <a:gd name="connsiteX238" fmla="*/ 816070 w 2222381"/>
              <a:gd name="connsiteY238" fmla="*/ 455922 h 2367463"/>
              <a:gd name="connsiteX239" fmla="*/ 830603 w 2222381"/>
              <a:gd name="connsiteY239" fmla="*/ 430826 h 2367463"/>
              <a:gd name="connsiteX240" fmla="*/ 868936 w 2222381"/>
              <a:gd name="connsiteY240" fmla="*/ 380654 h 2367463"/>
              <a:gd name="connsiteX241" fmla="*/ 902127 w 2222381"/>
              <a:gd name="connsiteY241" fmla="*/ 334157 h 2367463"/>
              <a:gd name="connsiteX242" fmla="*/ 936347 w 2222381"/>
              <a:gd name="connsiteY242" fmla="*/ 274519 h 2367463"/>
              <a:gd name="connsiteX243" fmla="*/ 963651 w 2222381"/>
              <a:gd name="connsiteY243" fmla="*/ 180489 h 2367463"/>
              <a:gd name="connsiteX244" fmla="*/ 976449 w 2222381"/>
              <a:gd name="connsiteY244" fmla="*/ 65895 h 2367463"/>
              <a:gd name="connsiteX245" fmla="*/ 971808 w 2222381"/>
              <a:gd name="connsiteY245" fmla="*/ 37769 h 2367463"/>
              <a:gd name="connsiteX246" fmla="*/ 976113 w 2222381"/>
              <a:gd name="connsiteY246" fmla="*/ 6387 h 2367463"/>
              <a:gd name="connsiteX247" fmla="*/ 998242 w 2222381"/>
              <a:gd name="connsiteY247" fmla="*/ 1976 h 236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222381" h="2367463">
                <a:moveTo>
                  <a:pt x="897897" y="1425431"/>
                </a:moveTo>
                <a:cubicBezTo>
                  <a:pt x="907622" y="1426485"/>
                  <a:pt x="922000" y="1430009"/>
                  <a:pt x="942887" y="1436202"/>
                </a:cubicBezTo>
                <a:cubicBezTo>
                  <a:pt x="970526" y="1444401"/>
                  <a:pt x="993189" y="1444991"/>
                  <a:pt x="1067284" y="1439452"/>
                </a:cubicBezTo>
                <a:cubicBezTo>
                  <a:pt x="1109285" y="1436312"/>
                  <a:pt x="1131488" y="1437190"/>
                  <a:pt x="1134531" y="1442105"/>
                </a:cubicBezTo>
                <a:cubicBezTo>
                  <a:pt x="1137020" y="1446135"/>
                  <a:pt x="1147953" y="1449439"/>
                  <a:pt x="1158819" y="1449439"/>
                </a:cubicBezTo>
                <a:cubicBezTo>
                  <a:pt x="1169684" y="1449439"/>
                  <a:pt x="1180227" y="1452120"/>
                  <a:pt x="1182256" y="1455390"/>
                </a:cubicBezTo>
                <a:cubicBezTo>
                  <a:pt x="1184278" y="1458666"/>
                  <a:pt x="1202759" y="1461497"/>
                  <a:pt x="1223331" y="1461682"/>
                </a:cubicBezTo>
                <a:cubicBezTo>
                  <a:pt x="1253431" y="1461950"/>
                  <a:pt x="1267209" y="1466255"/>
                  <a:pt x="1293882" y="1483714"/>
                </a:cubicBezTo>
                <a:cubicBezTo>
                  <a:pt x="1329411" y="1506973"/>
                  <a:pt x="1355885" y="1541262"/>
                  <a:pt x="1361554" y="1571355"/>
                </a:cubicBezTo>
                <a:cubicBezTo>
                  <a:pt x="1364221" y="1585483"/>
                  <a:pt x="1360279" y="1594915"/>
                  <a:pt x="1345185" y="1610531"/>
                </a:cubicBezTo>
                <a:cubicBezTo>
                  <a:pt x="1283250" y="1674591"/>
                  <a:pt x="1255460" y="1687814"/>
                  <a:pt x="1216750" y="1671643"/>
                </a:cubicBezTo>
                <a:cubicBezTo>
                  <a:pt x="1203575" y="1666139"/>
                  <a:pt x="1181296" y="1661909"/>
                  <a:pt x="1167236" y="1662238"/>
                </a:cubicBezTo>
                <a:cubicBezTo>
                  <a:pt x="1153184" y="1662574"/>
                  <a:pt x="1122103" y="1659297"/>
                  <a:pt x="1098173" y="1654965"/>
                </a:cubicBezTo>
                <a:cubicBezTo>
                  <a:pt x="1061629" y="1648343"/>
                  <a:pt x="1047131" y="1648933"/>
                  <a:pt x="1007618" y="1658612"/>
                </a:cubicBezTo>
                <a:cubicBezTo>
                  <a:pt x="981748" y="1664953"/>
                  <a:pt x="951970" y="1677429"/>
                  <a:pt x="941454" y="1686333"/>
                </a:cubicBezTo>
                <a:cubicBezTo>
                  <a:pt x="871876" y="1745245"/>
                  <a:pt x="867873" y="1769320"/>
                  <a:pt x="923289" y="1795615"/>
                </a:cubicBezTo>
                <a:cubicBezTo>
                  <a:pt x="941338" y="1804177"/>
                  <a:pt x="970917" y="1807707"/>
                  <a:pt x="1037794" y="1809263"/>
                </a:cubicBezTo>
                <a:cubicBezTo>
                  <a:pt x="1161471" y="1812156"/>
                  <a:pt x="1217401" y="1820300"/>
                  <a:pt x="1235101" y="1838006"/>
                </a:cubicBezTo>
                <a:cubicBezTo>
                  <a:pt x="1245068" y="1847967"/>
                  <a:pt x="1251587" y="1867962"/>
                  <a:pt x="1256899" y="1904829"/>
                </a:cubicBezTo>
                <a:lnTo>
                  <a:pt x="1264481" y="1957433"/>
                </a:lnTo>
                <a:lnTo>
                  <a:pt x="1238686" y="1981063"/>
                </a:lnTo>
                <a:cubicBezTo>
                  <a:pt x="1224503" y="1994060"/>
                  <a:pt x="1210752" y="2004918"/>
                  <a:pt x="1208133" y="2005199"/>
                </a:cubicBezTo>
                <a:cubicBezTo>
                  <a:pt x="1205515" y="2005480"/>
                  <a:pt x="1195664" y="2007557"/>
                  <a:pt x="1186238" y="2009819"/>
                </a:cubicBezTo>
                <a:cubicBezTo>
                  <a:pt x="1166661" y="2014515"/>
                  <a:pt x="1104932" y="2014392"/>
                  <a:pt x="1025147" y="2009497"/>
                </a:cubicBezTo>
                <a:cubicBezTo>
                  <a:pt x="932324" y="2003807"/>
                  <a:pt x="868778" y="2027183"/>
                  <a:pt x="806562" y="2089899"/>
                </a:cubicBezTo>
                <a:cubicBezTo>
                  <a:pt x="762629" y="2134182"/>
                  <a:pt x="755966" y="2147488"/>
                  <a:pt x="760470" y="2181879"/>
                </a:cubicBezTo>
                <a:cubicBezTo>
                  <a:pt x="760888" y="2185080"/>
                  <a:pt x="773377" y="2193169"/>
                  <a:pt x="788225" y="2199866"/>
                </a:cubicBezTo>
                <a:cubicBezTo>
                  <a:pt x="811957" y="2210567"/>
                  <a:pt x="821705" y="2211122"/>
                  <a:pt x="868771" y="2204466"/>
                </a:cubicBezTo>
                <a:cubicBezTo>
                  <a:pt x="898227" y="2200298"/>
                  <a:pt x="951627" y="2194986"/>
                  <a:pt x="987444" y="2192662"/>
                </a:cubicBezTo>
                <a:cubicBezTo>
                  <a:pt x="1037369" y="2189426"/>
                  <a:pt x="1057235" y="2185149"/>
                  <a:pt x="1072583" y="2174338"/>
                </a:cubicBezTo>
                <a:cubicBezTo>
                  <a:pt x="1089714" y="2162260"/>
                  <a:pt x="1095588" y="2161355"/>
                  <a:pt x="1113397" y="2168080"/>
                </a:cubicBezTo>
                <a:cubicBezTo>
                  <a:pt x="1131076" y="2174750"/>
                  <a:pt x="1138884" y="2173653"/>
                  <a:pt x="1165358" y="2160773"/>
                </a:cubicBezTo>
                <a:cubicBezTo>
                  <a:pt x="1186869" y="2150305"/>
                  <a:pt x="1209463" y="2145548"/>
                  <a:pt x="1238309" y="2145411"/>
                </a:cubicBezTo>
                <a:cubicBezTo>
                  <a:pt x="1263076" y="2145301"/>
                  <a:pt x="1284648" y="2141442"/>
                  <a:pt x="1291263" y="2135951"/>
                </a:cubicBezTo>
                <a:cubicBezTo>
                  <a:pt x="1297405" y="2130857"/>
                  <a:pt x="1317161" y="2125346"/>
                  <a:pt x="1335163" y="2123708"/>
                </a:cubicBezTo>
                <a:cubicBezTo>
                  <a:pt x="1353164" y="2122069"/>
                  <a:pt x="1384861" y="2118004"/>
                  <a:pt x="1405597" y="2114673"/>
                </a:cubicBezTo>
                <a:cubicBezTo>
                  <a:pt x="1491565" y="2100874"/>
                  <a:pt x="1577972" y="2140879"/>
                  <a:pt x="1596618" y="2203122"/>
                </a:cubicBezTo>
                <a:cubicBezTo>
                  <a:pt x="1601197" y="2218402"/>
                  <a:pt x="1607901" y="2230906"/>
                  <a:pt x="1611521" y="2230906"/>
                </a:cubicBezTo>
                <a:cubicBezTo>
                  <a:pt x="1615140" y="2230906"/>
                  <a:pt x="1617909" y="2247104"/>
                  <a:pt x="1617676" y="2266894"/>
                </a:cubicBezTo>
                <a:cubicBezTo>
                  <a:pt x="1617272" y="2301416"/>
                  <a:pt x="1616004" y="2303794"/>
                  <a:pt x="1586706" y="2325161"/>
                </a:cubicBezTo>
                <a:cubicBezTo>
                  <a:pt x="1556242" y="2347378"/>
                  <a:pt x="1518718" y="2354699"/>
                  <a:pt x="1504652" y="2341182"/>
                </a:cubicBezTo>
                <a:cubicBezTo>
                  <a:pt x="1501073" y="2337740"/>
                  <a:pt x="1461123" y="2332908"/>
                  <a:pt x="1415880" y="2330453"/>
                </a:cubicBezTo>
                <a:cubicBezTo>
                  <a:pt x="1352355" y="2327006"/>
                  <a:pt x="1330501" y="2323283"/>
                  <a:pt x="1319910" y="2314125"/>
                </a:cubicBezTo>
                <a:cubicBezTo>
                  <a:pt x="1291592" y="2289618"/>
                  <a:pt x="1267518" y="2282702"/>
                  <a:pt x="1211266" y="2282901"/>
                </a:cubicBezTo>
                <a:cubicBezTo>
                  <a:pt x="1178753" y="2283017"/>
                  <a:pt x="1141057" y="2287768"/>
                  <a:pt x="1121116" y="2294273"/>
                </a:cubicBezTo>
                <a:cubicBezTo>
                  <a:pt x="1102265" y="2300415"/>
                  <a:pt x="1042113" y="2312000"/>
                  <a:pt x="987444" y="2320013"/>
                </a:cubicBezTo>
                <a:cubicBezTo>
                  <a:pt x="932776" y="2328034"/>
                  <a:pt x="856782" y="2342107"/>
                  <a:pt x="818565" y="2351299"/>
                </a:cubicBezTo>
                <a:cubicBezTo>
                  <a:pt x="709057" y="2377629"/>
                  <a:pt x="673569" y="2373235"/>
                  <a:pt x="625845" y="2327430"/>
                </a:cubicBezTo>
                <a:cubicBezTo>
                  <a:pt x="613622" y="2315708"/>
                  <a:pt x="610421" y="2305028"/>
                  <a:pt x="610421" y="2276032"/>
                </a:cubicBezTo>
                <a:cubicBezTo>
                  <a:pt x="610421" y="2211712"/>
                  <a:pt x="633454" y="2177245"/>
                  <a:pt x="720718" y="2110944"/>
                </a:cubicBezTo>
                <a:cubicBezTo>
                  <a:pt x="740569" y="2095863"/>
                  <a:pt x="763376" y="2077320"/>
                  <a:pt x="771396" y="2069745"/>
                </a:cubicBezTo>
                <a:cubicBezTo>
                  <a:pt x="786560" y="2055418"/>
                  <a:pt x="843696" y="2010464"/>
                  <a:pt x="874337" y="1988754"/>
                </a:cubicBezTo>
                <a:lnTo>
                  <a:pt x="891989" y="1976244"/>
                </a:lnTo>
                <a:lnTo>
                  <a:pt x="870937" y="1952265"/>
                </a:lnTo>
                <a:cubicBezTo>
                  <a:pt x="836306" y="1912821"/>
                  <a:pt x="818387" y="1879726"/>
                  <a:pt x="813328" y="1845890"/>
                </a:cubicBezTo>
                <a:cubicBezTo>
                  <a:pt x="806912" y="1802936"/>
                  <a:pt x="818367" y="1778704"/>
                  <a:pt x="871129" y="1723638"/>
                </a:cubicBezTo>
                <a:cubicBezTo>
                  <a:pt x="932001" y="1660106"/>
                  <a:pt x="980589" y="1601023"/>
                  <a:pt x="980589" y="1590535"/>
                </a:cubicBezTo>
                <a:cubicBezTo>
                  <a:pt x="980589" y="1585586"/>
                  <a:pt x="974845" y="1574179"/>
                  <a:pt x="967818" y="1565186"/>
                </a:cubicBezTo>
                <a:cubicBezTo>
                  <a:pt x="960799" y="1556192"/>
                  <a:pt x="948131" y="1534955"/>
                  <a:pt x="939672" y="1517989"/>
                </a:cubicBezTo>
                <a:cubicBezTo>
                  <a:pt x="931220" y="1501023"/>
                  <a:pt x="913472" y="1475852"/>
                  <a:pt x="900242" y="1462053"/>
                </a:cubicBezTo>
                <a:cubicBezTo>
                  <a:pt x="887012" y="1448253"/>
                  <a:pt x="878279" y="1433591"/>
                  <a:pt x="880822" y="1429471"/>
                </a:cubicBezTo>
                <a:cubicBezTo>
                  <a:pt x="883098" y="1425790"/>
                  <a:pt x="888171" y="1424376"/>
                  <a:pt x="897897" y="1425431"/>
                </a:cubicBezTo>
                <a:close/>
                <a:moveTo>
                  <a:pt x="1107943" y="382813"/>
                </a:moveTo>
                <a:cubicBezTo>
                  <a:pt x="1101304" y="386042"/>
                  <a:pt x="1092456" y="393919"/>
                  <a:pt x="1075407" y="409356"/>
                </a:cubicBezTo>
                <a:cubicBezTo>
                  <a:pt x="1029774" y="450678"/>
                  <a:pt x="969505" y="497634"/>
                  <a:pt x="925750" y="525952"/>
                </a:cubicBezTo>
                <a:cubicBezTo>
                  <a:pt x="879972" y="555586"/>
                  <a:pt x="826428" y="611968"/>
                  <a:pt x="820087" y="637208"/>
                </a:cubicBezTo>
                <a:cubicBezTo>
                  <a:pt x="811553" y="671229"/>
                  <a:pt x="829266" y="686406"/>
                  <a:pt x="883921" y="691897"/>
                </a:cubicBezTo>
                <a:cubicBezTo>
                  <a:pt x="914816" y="694995"/>
                  <a:pt x="940454" y="693864"/>
                  <a:pt x="956083" y="688709"/>
                </a:cubicBezTo>
                <a:cubicBezTo>
                  <a:pt x="969416" y="684309"/>
                  <a:pt x="983366" y="682595"/>
                  <a:pt x="987095" y="684891"/>
                </a:cubicBezTo>
                <a:cubicBezTo>
                  <a:pt x="990817" y="687195"/>
                  <a:pt x="1008612" y="682259"/>
                  <a:pt x="1026641" y="673930"/>
                </a:cubicBezTo>
                <a:cubicBezTo>
                  <a:pt x="1044670" y="665595"/>
                  <a:pt x="1066592" y="659288"/>
                  <a:pt x="1075346" y="659912"/>
                </a:cubicBezTo>
                <a:cubicBezTo>
                  <a:pt x="1084106" y="660536"/>
                  <a:pt x="1101072" y="653687"/>
                  <a:pt x="1113048" y="644694"/>
                </a:cubicBezTo>
                <a:cubicBezTo>
                  <a:pt x="1125030" y="635700"/>
                  <a:pt x="1145623" y="626089"/>
                  <a:pt x="1158819" y="623327"/>
                </a:cubicBezTo>
                <a:cubicBezTo>
                  <a:pt x="1172014" y="620571"/>
                  <a:pt x="1193950" y="612681"/>
                  <a:pt x="1207564" y="605792"/>
                </a:cubicBezTo>
                <a:cubicBezTo>
                  <a:pt x="1227656" y="595619"/>
                  <a:pt x="1233113" y="588360"/>
                  <a:pt x="1236547" y="567212"/>
                </a:cubicBezTo>
                <a:cubicBezTo>
                  <a:pt x="1240496" y="542863"/>
                  <a:pt x="1238583" y="538997"/>
                  <a:pt x="1207338" y="508239"/>
                </a:cubicBezTo>
                <a:cubicBezTo>
                  <a:pt x="1188946" y="490142"/>
                  <a:pt x="1170129" y="466232"/>
                  <a:pt x="1165530" y="455113"/>
                </a:cubicBezTo>
                <a:cubicBezTo>
                  <a:pt x="1160923" y="444001"/>
                  <a:pt x="1154788" y="434904"/>
                  <a:pt x="1151895" y="434904"/>
                </a:cubicBezTo>
                <a:cubicBezTo>
                  <a:pt x="1149002" y="434904"/>
                  <a:pt x="1144663" y="424403"/>
                  <a:pt x="1142257" y="411577"/>
                </a:cubicBezTo>
                <a:cubicBezTo>
                  <a:pt x="1139851" y="398744"/>
                  <a:pt x="1133085" y="386405"/>
                  <a:pt x="1127224" y="384157"/>
                </a:cubicBezTo>
                <a:cubicBezTo>
                  <a:pt x="1119012" y="381004"/>
                  <a:pt x="1114582" y="379585"/>
                  <a:pt x="1107943" y="382813"/>
                </a:cubicBezTo>
                <a:close/>
                <a:moveTo>
                  <a:pt x="998242" y="1976"/>
                </a:moveTo>
                <a:cubicBezTo>
                  <a:pt x="1005759" y="5888"/>
                  <a:pt x="1014665" y="15833"/>
                  <a:pt x="1028704" y="33759"/>
                </a:cubicBezTo>
                <a:cubicBezTo>
                  <a:pt x="1041832" y="50512"/>
                  <a:pt x="1056426" y="64332"/>
                  <a:pt x="1061135" y="64476"/>
                </a:cubicBezTo>
                <a:cubicBezTo>
                  <a:pt x="1065851" y="64620"/>
                  <a:pt x="1069704" y="67375"/>
                  <a:pt x="1069704" y="70604"/>
                </a:cubicBezTo>
                <a:cubicBezTo>
                  <a:pt x="1069704" y="73833"/>
                  <a:pt x="1088912" y="97181"/>
                  <a:pt x="1112383" y="122482"/>
                </a:cubicBezTo>
                <a:cubicBezTo>
                  <a:pt x="1142881" y="155359"/>
                  <a:pt x="1159305" y="180201"/>
                  <a:pt x="1169924" y="209527"/>
                </a:cubicBezTo>
                <a:cubicBezTo>
                  <a:pt x="1184655" y="250218"/>
                  <a:pt x="1184675" y="250869"/>
                  <a:pt x="1172007" y="285521"/>
                </a:cubicBezTo>
                <a:cubicBezTo>
                  <a:pt x="1164981" y="304742"/>
                  <a:pt x="1152971" y="327137"/>
                  <a:pt x="1145314" y="335288"/>
                </a:cubicBezTo>
                <a:cubicBezTo>
                  <a:pt x="1137664" y="343432"/>
                  <a:pt x="1131399" y="355222"/>
                  <a:pt x="1131399" y="361481"/>
                </a:cubicBezTo>
                <a:cubicBezTo>
                  <a:pt x="1131399" y="376678"/>
                  <a:pt x="1169876" y="395879"/>
                  <a:pt x="1191901" y="391670"/>
                </a:cubicBezTo>
                <a:cubicBezTo>
                  <a:pt x="1211801" y="387866"/>
                  <a:pt x="1275353" y="406251"/>
                  <a:pt x="1275353" y="415813"/>
                </a:cubicBezTo>
                <a:cubicBezTo>
                  <a:pt x="1275353" y="419248"/>
                  <a:pt x="1295219" y="431059"/>
                  <a:pt x="1319499" y="442068"/>
                </a:cubicBezTo>
                <a:cubicBezTo>
                  <a:pt x="1343772" y="453077"/>
                  <a:pt x="1375394" y="473738"/>
                  <a:pt x="1389762" y="487982"/>
                </a:cubicBezTo>
                <a:cubicBezTo>
                  <a:pt x="1446131" y="543871"/>
                  <a:pt x="1474147" y="579640"/>
                  <a:pt x="1474147" y="595736"/>
                </a:cubicBezTo>
                <a:cubicBezTo>
                  <a:pt x="1474147" y="604811"/>
                  <a:pt x="1477294" y="620516"/>
                  <a:pt x="1481139" y="630634"/>
                </a:cubicBezTo>
                <a:cubicBezTo>
                  <a:pt x="1491141" y="656937"/>
                  <a:pt x="1471926" y="697600"/>
                  <a:pt x="1441874" y="713758"/>
                </a:cubicBezTo>
                <a:cubicBezTo>
                  <a:pt x="1429103" y="720626"/>
                  <a:pt x="1412740" y="736269"/>
                  <a:pt x="1405508" y="748519"/>
                </a:cubicBezTo>
                <a:cubicBezTo>
                  <a:pt x="1388919" y="776604"/>
                  <a:pt x="1366860" y="777701"/>
                  <a:pt x="1336266" y="751947"/>
                </a:cubicBezTo>
                <a:cubicBezTo>
                  <a:pt x="1317758" y="736365"/>
                  <a:pt x="1306660" y="732890"/>
                  <a:pt x="1272330" y="731930"/>
                </a:cubicBezTo>
                <a:cubicBezTo>
                  <a:pt x="1226408" y="730634"/>
                  <a:pt x="1159010" y="740917"/>
                  <a:pt x="1148879" y="750761"/>
                </a:cubicBezTo>
                <a:cubicBezTo>
                  <a:pt x="1145301" y="754243"/>
                  <a:pt x="1133914" y="757088"/>
                  <a:pt x="1123577" y="757088"/>
                </a:cubicBezTo>
                <a:cubicBezTo>
                  <a:pt x="1113240" y="757088"/>
                  <a:pt x="1103177" y="759699"/>
                  <a:pt x="1101203" y="762894"/>
                </a:cubicBezTo>
                <a:cubicBezTo>
                  <a:pt x="1099228" y="766088"/>
                  <a:pt x="1074324" y="782280"/>
                  <a:pt x="1045862" y="798882"/>
                </a:cubicBezTo>
                <a:lnTo>
                  <a:pt x="994114" y="829065"/>
                </a:lnTo>
                <a:lnTo>
                  <a:pt x="998337" y="859912"/>
                </a:lnTo>
                <a:cubicBezTo>
                  <a:pt x="1003704" y="899061"/>
                  <a:pt x="1031762" y="960290"/>
                  <a:pt x="1048419" y="969208"/>
                </a:cubicBezTo>
                <a:cubicBezTo>
                  <a:pt x="1055439" y="972964"/>
                  <a:pt x="1080836" y="974452"/>
                  <a:pt x="1104856" y="972519"/>
                </a:cubicBezTo>
                <a:cubicBezTo>
                  <a:pt x="1128883" y="970586"/>
                  <a:pt x="1169985" y="968906"/>
                  <a:pt x="1196199" y="968790"/>
                </a:cubicBezTo>
                <a:cubicBezTo>
                  <a:pt x="1222419" y="968673"/>
                  <a:pt x="1250182" y="965074"/>
                  <a:pt x="1257893" y="960797"/>
                </a:cubicBezTo>
                <a:cubicBezTo>
                  <a:pt x="1265612" y="956512"/>
                  <a:pt x="1276306" y="953908"/>
                  <a:pt x="1281653" y="955011"/>
                </a:cubicBezTo>
                <a:cubicBezTo>
                  <a:pt x="1299681" y="958727"/>
                  <a:pt x="1348523" y="941102"/>
                  <a:pt x="1368567" y="923657"/>
                </a:cubicBezTo>
                <a:cubicBezTo>
                  <a:pt x="1407284" y="889951"/>
                  <a:pt x="1415263" y="886633"/>
                  <a:pt x="1438337" y="894681"/>
                </a:cubicBezTo>
                <a:cubicBezTo>
                  <a:pt x="1450059" y="898766"/>
                  <a:pt x="1470836" y="912661"/>
                  <a:pt x="1484512" y="925555"/>
                </a:cubicBezTo>
                <a:cubicBezTo>
                  <a:pt x="1498187" y="938456"/>
                  <a:pt x="1516483" y="950789"/>
                  <a:pt x="1525175" y="952968"/>
                </a:cubicBezTo>
                <a:cubicBezTo>
                  <a:pt x="1533868" y="955148"/>
                  <a:pt x="1544458" y="964574"/>
                  <a:pt x="1548709" y="973903"/>
                </a:cubicBezTo>
                <a:cubicBezTo>
                  <a:pt x="1552959" y="983233"/>
                  <a:pt x="1567018" y="995291"/>
                  <a:pt x="1579947" y="1000693"/>
                </a:cubicBezTo>
                <a:cubicBezTo>
                  <a:pt x="1592875" y="1006094"/>
                  <a:pt x="1605392" y="1013649"/>
                  <a:pt x="1607757" y="1017474"/>
                </a:cubicBezTo>
                <a:cubicBezTo>
                  <a:pt x="1610122" y="1021299"/>
                  <a:pt x="1617450" y="1024431"/>
                  <a:pt x="1624052" y="1024431"/>
                </a:cubicBezTo>
                <a:cubicBezTo>
                  <a:pt x="1630646" y="1024431"/>
                  <a:pt x="1641641" y="1028524"/>
                  <a:pt x="1648483" y="1033528"/>
                </a:cubicBezTo>
                <a:cubicBezTo>
                  <a:pt x="1660108" y="1042028"/>
                  <a:pt x="1660266" y="1045284"/>
                  <a:pt x="1650868" y="1083226"/>
                </a:cubicBezTo>
                <a:cubicBezTo>
                  <a:pt x="1639420" y="1129408"/>
                  <a:pt x="1621165" y="1145189"/>
                  <a:pt x="1593670" y="1132665"/>
                </a:cubicBezTo>
                <a:cubicBezTo>
                  <a:pt x="1581235" y="1126996"/>
                  <a:pt x="1574031" y="1128415"/>
                  <a:pt x="1558285" y="1139629"/>
                </a:cubicBezTo>
                <a:cubicBezTo>
                  <a:pt x="1542169" y="1151104"/>
                  <a:pt x="1530988" y="1153161"/>
                  <a:pt x="1497762" y="1150755"/>
                </a:cubicBezTo>
                <a:cubicBezTo>
                  <a:pt x="1475347" y="1149130"/>
                  <a:pt x="1438954" y="1149692"/>
                  <a:pt x="1416887" y="1151996"/>
                </a:cubicBezTo>
                <a:lnTo>
                  <a:pt x="1376765" y="1156184"/>
                </a:lnTo>
                <a:lnTo>
                  <a:pt x="1380981" y="1177263"/>
                </a:lnTo>
                <a:cubicBezTo>
                  <a:pt x="1383298" y="1188848"/>
                  <a:pt x="1389495" y="1203161"/>
                  <a:pt x="1394746" y="1209063"/>
                </a:cubicBezTo>
                <a:cubicBezTo>
                  <a:pt x="1399997" y="1214965"/>
                  <a:pt x="1414084" y="1239163"/>
                  <a:pt x="1426046" y="1262834"/>
                </a:cubicBezTo>
                <a:cubicBezTo>
                  <a:pt x="1438015" y="1286511"/>
                  <a:pt x="1455899" y="1311175"/>
                  <a:pt x="1465784" y="1317660"/>
                </a:cubicBezTo>
                <a:cubicBezTo>
                  <a:pt x="1475676" y="1324138"/>
                  <a:pt x="1490242" y="1335620"/>
                  <a:pt x="1498153" y="1343167"/>
                </a:cubicBezTo>
                <a:cubicBezTo>
                  <a:pt x="1538721" y="1381891"/>
                  <a:pt x="1570315" y="1408275"/>
                  <a:pt x="1594589" y="1423692"/>
                </a:cubicBezTo>
                <a:cubicBezTo>
                  <a:pt x="1609409" y="1433104"/>
                  <a:pt x="1627403" y="1447376"/>
                  <a:pt x="1634588" y="1455403"/>
                </a:cubicBezTo>
                <a:cubicBezTo>
                  <a:pt x="1641772" y="1463437"/>
                  <a:pt x="1651924" y="1470004"/>
                  <a:pt x="1657154" y="1470004"/>
                </a:cubicBezTo>
                <a:cubicBezTo>
                  <a:pt x="1662384" y="1470004"/>
                  <a:pt x="1673003" y="1475913"/>
                  <a:pt x="1680763" y="1483138"/>
                </a:cubicBezTo>
                <a:cubicBezTo>
                  <a:pt x="1688516" y="1490364"/>
                  <a:pt x="1702904" y="1498295"/>
                  <a:pt x="1712727" y="1500763"/>
                </a:cubicBezTo>
                <a:cubicBezTo>
                  <a:pt x="1722557" y="1503230"/>
                  <a:pt x="1734519" y="1510853"/>
                  <a:pt x="1739324" y="1517708"/>
                </a:cubicBezTo>
                <a:cubicBezTo>
                  <a:pt x="1744123" y="1524556"/>
                  <a:pt x="1758141" y="1531726"/>
                  <a:pt x="1770474" y="1533632"/>
                </a:cubicBezTo>
                <a:cubicBezTo>
                  <a:pt x="1803021" y="1538664"/>
                  <a:pt x="1848737" y="1556966"/>
                  <a:pt x="1877391" y="1576441"/>
                </a:cubicBezTo>
                <a:cubicBezTo>
                  <a:pt x="1891114" y="1585764"/>
                  <a:pt x="1907580" y="1593394"/>
                  <a:pt x="1913989" y="1593394"/>
                </a:cubicBezTo>
                <a:cubicBezTo>
                  <a:pt x="1920399" y="1593394"/>
                  <a:pt x="1932443" y="1602950"/>
                  <a:pt x="1940765" y="1614630"/>
                </a:cubicBezTo>
                <a:cubicBezTo>
                  <a:pt x="1955304" y="1635044"/>
                  <a:pt x="1957278" y="1635696"/>
                  <a:pt x="1991985" y="1631356"/>
                </a:cubicBezTo>
                <a:cubicBezTo>
                  <a:pt x="2014805" y="1628505"/>
                  <a:pt x="2029735" y="1629519"/>
                  <a:pt x="2032573" y="1634112"/>
                </a:cubicBezTo>
                <a:cubicBezTo>
                  <a:pt x="2035041" y="1638109"/>
                  <a:pt x="2046235" y="1641378"/>
                  <a:pt x="2057436" y="1641378"/>
                </a:cubicBezTo>
                <a:cubicBezTo>
                  <a:pt x="2069234" y="1641378"/>
                  <a:pt x="2079475" y="1645711"/>
                  <a:pt x="2081764" y="1651668"/>
                </a:cubicBezTo>
                <a:cubicBezTo>
                  <a:pt x="2083931" y="1657323"/>
                  <a:pt x="2098491" y="1667722"/>
                  <a:pt x="2114106" y="1674776"/>
                </a:cubicBezTo>
                <a:cubicBezTo>
                  <a:pt x="2148093" y="1690117"/>
                  <a:pt x="2201918" y="1739404"/>
                  <a:pt x="2216677" y="1768703"/>
                </a:cubicBezTo>
                <a:cubicBezTo>
                  <a:pt x="2234384" y="1803841"/>
                  <a:pt x="2208472" y="1875715"/>
                  <a:pt x="2171873" y="1892976"/>
                </a:cubicBezTo>
                <a:cubicBezTo>
                  <a:pt x="2146071" y="1905144"/>
                  <a:pt x="2100026" y="1915941"/>
                  <a:pt x="2090100" y="1912157"/>
                </a:cubicBezTo>
                <a:cubicBezTo>
                  <a:pt x="2084993" y="1910203"/>
                  <a:pt x="2057676" y="1907406"/>
                  <a:pt x="2029399" y="1905939"/>
                </a:cubicBezTo>
                <a:cubicBezTo>
                  <a:pt x="1971770" y="1902937"/>
                  <a:pt x="1904070" y="1891667"/>
                  <a:pt x="1879324" y="1880953"/>
                </a:cubicBezTo>
                <a:cubicBezTo>
                  <a:pt x="1870296" y="1877045"/>
                  <a:pt x="1841347" y="1869306"/>
                  <a:pt x="1814990" y="1863767"/>
                </a:cubicBezTo>
                <a:cubicBezTo>
                  <a:pt x="1783560" y="1857152"/>
                  <a:pt x="1759279" y="1847233"/>
                  <a:pt x="1744431" y="1834928"/>
                </a:cubicBezTo>
                <a:cubicBezTo>
                  <a:pt x="1731983" y="1824618"/>
                  <a:pt x="1706181" y="1804109"/>
                  <a:pt x="1687090" y="1789350"/>
                </a:cubicBezTo>
                <a:cubicBezTo>
                  <a:pt x="1667999" y="1774598"/>
                  <a:pt x="1652376" y="1760017"/>
                  <a:pt x="1652376" y="1756953"/>
                </a:cubicBezTo>
                <a:cubicBezTo>
                  <a:pt x="1652376" y="1753896"/>
                  <a:pt x="1641586" y="1741571"/>
                  <a:pt x="1628404" y="1729574"/>
                </a:cubicBezTo>
                <a:cubicBezTo>
                  <a:pt x="1602698" y="1706185"/>
                  <a:pt x="1563262" y="1649035"/>
                  <a:pt x="1563262" y="1635182"/>
                </a:cubicBezTo>
                <a:cubicBezTo>
                  <a:pt x="1563262" y="1630548"/>
                  <a:pt x="1556311" y="1616934"/>
                  <a:pt x="1547817" y="1604931"/>
                </a:cubicBezTo>
                <a:cubicBezTo>
                  <a:pt x="1525587" y="1573514"/>
                  <a:pt x="1516202" y="1557926"/>
                  <a:pt x="1508058" y="1538910"/>
                </a:cubicBezTo>
                <a:cubicBezTo>
                  <a:pt x="1504110" y="1529677"/>
                  <a:pt x="1490236" y="1511792"/>
                  <a:pt x="1477225" y="1499165"/>
                </a:cubicBezTo>
                <a:cubicBezTo>
                  <a:pt x="1464221" y="1486532"/>
                  <a:pt x="1453582" y="1470717"/>
                  <a:pt x="1453582" y="1464013"/>
                </a:cubicBezTo>
                <a:cubicBezTo>
                  <a:pt x="1453582" y="1450913"/>
                  <a:pt x="1430159" y="1426681"/>
                  <a:pt x="1410958" y="1419915"/>
                </a:cubicBezTo>
                <a:cubicBezTo>
                  <a:pt x="1404473" y="1417626"/>
                  <a:pt x="1394732" y="1405602"/>
                  <a:pt x="1389296" y="1393188"/>
                </a:cubicBezTo>
                <a:cubicBezTo>
                  <a:pt x="1380645" y="1373418"/>
                  <a:pt x="1364639" y="1355074"/>
                  <a:pt x="1318046" y="1311559"/>
                </a:cubicBezTo>
                <a:cubicBezTo>
                  <a:pt x="1311534" y="1305471"/>
                  <a:pt x="1299263" y="1296875"/>
                  <a:pt x="1290777" y="1292461"/>
                </a:cubicBezTo>
                <a:cubicBezTo>
                  <a:pt x="1282297" y="1288046"/>
                  <a:pt x="1275353" y="1279916"/>
                  <a:pt x="1275353" y="1274398"/>
                </a:cubicBezTo>
                <a:cubicBezTo>
                  <a:pt x="1275353" y="1268873"/>
                  <a:pt x="1270842" y="1264355"/>
                  <a:pt x="1265338" y="1264355"/>
                </a:cubicBezTo>
                <a:cubicBezTo>
                  <a:pt x="1259826" y="1264355"/>
                  <a:pt x="1243100" y="1252016"/>
                  <a:pt x="1228170" y="1236935"/>
                </a:cubicBezTo>
                <a:cubicBezTo>
                  <a:pt x="1213240" y="1221855"/>
                  <a:pt x="1197124" y="1209516"/>
                  <a:pt x="1192360" y="1209516"/>
                </a:cubicBezTo>
                <a:cubicBezTo>
                  <a:pt x="1187596" y="1209516"/>
                  <a:pt x="1177142" y="1203360"/>
                  <a:pt x="1169142" y="1195840"/>
                </a:cubicBezTo>
                <a:cubicBezTo>
                  <a:pt x="1158188" y="1185558"/>
                  <a:pt x="1143648" y="1181787"/>
                  <a:pt x="1110429" y="1180636"/>
                </a:cubicBezTo>
                <a:cubicBezTo>
                  <a:pt x="1057749" y="1178805"/>
                  <a:pt x="1010998" y="1197595"/>
                  <a:pt x="993052" y="1227805"/>
                </a:cubicBezTo>
                <a:cubicBezTo>
                  <a:pt x="986711" y="1238485"/>
                  <a:pt x="956638" y="1273130"/>
                  <a:pt x="926216" y="1304800"/>
                </a:cubicBezTo>
                <a:cubicBezTo>
                  <a:pt x="895800" y="1336476"/>
                  <a:pt x="870910" y="1366378"/>
                  <a:pt x="870910" y="1371252"/>
                </a:cubicBezTo>
                <a:cubicBezTo>
                  <a:pt x="870910" y="1376125"/>
                  <a:pt x="865508" y="1384146"/>
                  <a:pt x="858907" y="1389068"/>
                </a:cubicBezTo>
                <a:cubicBezTo>
                  <a:pt x="852312" y="1393996"/>
                  <a:pt x="837746" y="1410366"/>
                  <a:pt x="826545" y="1425447"/>
                </a:cubicBezTo>
                <a:cubicBezTo>
                  <a:pt x="815343" y="1440528"/>
                  <a:pt x="789946" y="1467783"/>
                  <a:pt x="770101" y="1486017"/>
                </a:cubicBezTo>
                <a:cubicBezTo>
                  <a:pt x="745978" y="1508187"/>
                  <a:pt x="731713" y="1527730"/>
                  <a:pt x="727065" y="1545005"/>
                </a:cubicBezTo>
                <a:cubicBezTo>
                  <a:pt x="723240" y="1559208"/>
                  <a:pt x="711470" y="1578224"/>
                  <a:pt x="700907" y="1587252"/>
                </a:cubicBezTo>
                <a:cubicBezTo>
                  <a:pt x="690343" y="1596286"/>
                  <a:pt x="672938" y="1621293"/>
                  <a:pt x="662217" y="1642825"/>
                </a:cubicBezTo>
                <a:cubicBezTo>
                  <a:pt x="651496" y="1664350"/>
                  <a:pt x="635455" y="1688794"/>
                  <a:pt x="626571" y="1697144"/>
                </a:cubicBezTo>
                <a:cubicBezTo>
                  <a:pt x="617687" y="1705486"/>
                  <a:pt x="610421" y="1716831"/>
                  <a:pt x="610421" y="1722349"/>
                </a:cubicBezTo>
                <a:cubicBezTo>
                  <a:pt x="610421" y="1727875"/>
                  <a:pt x="598082" y="1745773"/>
                  <a:pt x="583001" y="1762136"/>
                </a:cubicBezTo>
                <a:cubicBezTo>
                  <a:pt x="567920" y="1778498"/>
                  <a:pt x="555581" y="1795190"/>
                  <a:pt x="555581" y="1799228"/>
                </a:cubicBezTo>
                <a:cubicBezTo>
                  <a:pt x="555581" y="1810559"/>
                  <a:pt x="513677" y="1850667"/>
                  <a:pt x="488259" y="1863664"/>
                </a:cubicBezTo>
                <a:cubicBezTo>
                  <a:pt x="471375" y="1872295"/>
                  <a:pt x="467324" y="1877505"/>
                  <a:pt x="472588" y="1883846"/>
                </a:cubicBezTo>
                <a:cubicBezTo>
                  <a:pt x="480513" y="1893395"/>
                  <a:pt x="464301" y="1910991"/>
                  <a:pt x="440651" y="1918497"/>
                </a:cubicBezTo>
                <a:cubicBezTo>
                  <a:pt x="433193" y="1920862"/>
                  <a:pt x="391988" y="1957708"/>
                  <a:pt x="349096" y="2000366"/>
                </a:cubicBezTo>
                <a:cubicBezTo>
                  <a:pt x="306198" y="2043031"/>
                  <a:pt x="257219" y="2086876"/>
                  <a:pt x="240253" y="2097803"/>
                </a:cubicBezTo>
                <a:cubicBezTo>
                  <a:pt x="223287" y="2108730"/>
                  <a:pt x="207863" y="2119307"/>
                  <a:pt x="205978" y="2121301"/>
                </a:cubicBezTo>
                <a:cubicBezTo>
                  <a:pt x="189972" y="2138254"/>
                  <a:pt x="139992" y="2142305"/>
                  <a:pt x="84830" y="2131111"/>
                </a:cubicBezTo>
                <a:cubicBezTo>
                  <a:pt x="65657" y="2127217"/>
                  <a:pt x="27749" y="2089398"/>
                  <a:pt x="27749" y="2074167"/>
                </a:cubicBezTo>
                <a:cubicBezTo>
                  <a:pt x="27749" y="2067709"/>
                  <a:pt x="21504" y="2050209"/>
                  <a:pt x="13874" y="2035272"/>
                </a:cubicBezTo>
                <a:lnTo>
                  <a:pt x="0" y="2008119"/>
                </a:lnTo>
                <a:lnTo>
                  <a:pt x="60118" y="2003424"/>
                </a:lnTo>
                <a:cubicBezTo>
                  <a:pt x="113100" y="1999290"/>
                  <a:pt x="122018" y="1996651"/>
                  <a:pt x="135351" y="1981145"/>
                </a:cubicBezTo>
                <a:cubicBezTo>
                  <a:pt x="143673" y="1971472"/>
                  <a:pt x="155286" y="1963562"/>
                  <a:pt x="161160" y="1963562"/>
                </a:cubicBezTo>
                <a:cubicBezTo>
                  <a:pt x="167035" y="1963562"/>
                  <a:pt x="177208" y="1957111"/>
                  <a:pt x="183768" y="1949228"/>
                </a:cubicBezTo>
                <a:cubicBezTo>
                  <a:pt x="190328" y="1941338"/>
                  <a:pt x="202427" y="1932242"/>
                  <a:pt x="210653" y="1929006"/>
                </a:cubicBezTo>
                <a:cubicBezTo>
                  <a:pt x="218886" y="1925770"/>
                  <a:pt x="239444" y="1902148"/>
                  <a:pt x="256341" y="1876504"/>
                </a:cubicBezTo>
                <a:cubicBezTo>
                  <a:pt x="273239" y="1850866"/>
                  <a:pt x="296004" y="1824091"/>
                  <a:pt x="306917" y="1816996"/>
                </a:cubicBezTo>
                <a:cubicBezTo>
                  <a:pt x="317837" y="1809908"/>
                  <a:pt x="335839" y="1787012"/>
                  <a:pt x="346916" y="1766125"/>
                </a:cubicBezTo>
                <a:cubicBezTo>
                  <a:pt x="358001" y="1745231"/>
                  <a:pt x="377866" y="1715021"/>
                  <a:pt x="391062" y="1698988"/>
                </a:cubicBezTo>
                <a:cubicBezTo>
                  <a:pt x="404258" y="1682954"/>
                  <a:pt x="422766" y="1658667"/>
                  <a:pt x="432192" y="1645012"/>
                </a:cubicBezTo>
                <a:cubicBezTo>
                  <a:pt x="441618" y="1631356"/>
                  <a:pt x="463697" y="1601044"/>
                  <a:pt x="481253" y="1577655"/>
                </a:cubicBezTo>
                <a:cubicBezTo>
                  <a:pt x="498809" y="1554265"/>
                  <a:pt x="523363" y="1511991"/>
                  <a:pt x="535805" y="1483714"/>
                </a:cubicBezTo>
                <a:cubicBezTo>
                  <a:pt x="548253" y="1455437"/>
                  <a:pt x="560332" y="1430760"/>
                  <a:pt x="562649" y="1428875"/>
                </a:cubicBezTo>
                <a:cubicBezTo>
                  <a:pt x="570827" y="1422225"/>
                  <a:pt x="575474" y="1401845"/>
                  <a:pt x="569634" y="1398240"/>
                </a:cubicBezTo>
                <a:cubicBezTo>
                  <a:pt x="556047" y="1389842"/>
                  <a:pt x="480903" y="1383769"/>
                  <a:pt x="465596" y="1389835"/>
                </a:cubicBezTo>
                <a:cubicBezTo>
                  <a:pt x="456650" y="1393379"/>
                  <a:pt x="420161" y="1397143"/>
                  <a:pt x="384516" y="1398198"/>
                </a:cubicBezTo>
                <a:lnTo>
                  <a:pt x="319702" y="1400111"/>
                </a:lnTo>
                <a:lnTo>
                  <a:pt x="284378" y="1369936"/>
                </a:lnTo>
                <a:cubicBezTo>
                  <a:pt x="264951" y="1353340"/>
                  <a:pt x="246306" y="1339739"/>
                  <a:pt x="242940" y="1339712"/>
                </a:cubicBezTo>
                <a:cubicBezTo>
                  <a:pt x="234173" y="1339643"/>
                  <a:pt x="205978" y="1296464"/>
                  <a:pt x="205978" y="1283104"/>
                </a:cubicBezTo>
                <a:cubicBezTo>
                  <a:pt x="205978" y="1276921"/>
                  <a:pt x="202393" y="1263985"/>
                  <a:pt x="198013" y="1254368"/>
                </a:cubicBezTo>
                <a:cubicBezTo>
                  <a:pt x="193625" y="1244750"/>
                  <a:pt x="191679" y="1235242"/>
                  <a:pt x="193673" y="1233248"/>
                </a:cubicBezTo>
                <a:cubicBezTo>
                  <a:pt x="195668" y="1231246"/>
                  <a:pt x="212367" y="1233035"/>
                  <a:pt x="230772" y="1237216"/>
                </a:cubicBezTo>
                <a:cubicBezTo>
                  <a:pt x="262607" y="1244448"/>
                  <a:pt x="366302" y="1247252"/>
                  <a:pt x="419065" y="1242303"/>
                </a:cubicBezTo>
                <a:cubicBezTo>
                  <a:pt x="432583" y="1241035"/>
                  <a:pt x="451091" y="1235126"/>
                  <a:pt x="460195" y="1229169"/>
                </a:cubicBezTo>
                <a:cubicBezTo>
                  <a:pt x="469298" y="1223219"/>
                  <a:pt x="483974" y="1216062"/>
                  <a:pt x="492804" y="1213272"/>
                </a:cubicBezTo>
                <a:cubicBezTo>
                  <a:pt x="501633" y="1210475"/>
                  <a:pt x="526311" y="1199596"/>
                  <a:pt x="547643" y="1189088"/>
                </a:cubicBezTo>
                <a:cubicBezTo>
                  <a:pt x="568976" y="1178586"/>
                  <a:pt x="596307" y="1167872"/>
                  <a:pt x="608385" y="1165287"/>
                </a:cubicBezTo>
                <a:cubicBezTo>
                  <a:pt x="620464" y="1162696"/>
                  <a:pt x="637430" y="1155053"/>
                  <a:pt x="646088" y="1148287"/>
                </a:cubicBezTo>
                <a:cubicBezTo>
                  <a:pt x="654745" y="1141528"/>
                  <a:pt x="669504" y="1133590"/>
                  <a:pt x="678882" y="1130649"/>
                </a:cubicBezTo>
                <a:cubicBezTo>
                  <a:pt x="709119" y="1121162"/>
                  <a:pt x="745930" y="1092611"/>
                  <a:pt x="765720" y="1063299"/>
                </a:cubicBezTo>
                <a:cubicBezTo>
                  <a:pt x="813239" y="992892"/>
                  <a:pt x="816454" y="984083"/>
                  <a:pt x="809832" y="942213"/>
                </a:cubicBezTo>
                <a:cubicBezTo>
                  <a:pt x="802730" y="897279"/>
                  <a:pt x="794984" y="889101"/>
                  <a:pt x="770210" y="900391"/>
                </a:cubicBezTo>
                <a:cubicBezTo>
                  <a:pt x="759866" y="905100"/>
                  <a:pt x="720450" y="910077"/>
                  <a:pt x="682625" y="911441"/>
                </a:cubicBezTo>
                <a:cubicBezTo>
                  <a:pt x="618770" y="913744"/>
                  <a:pt x="611991" y="912702"/>
                  <a:pt x="587868" y="896929"/>
                </a:cubicBezTo>
                <a:cubicBezTo>
                  <a:pt x="573583" y="887579"/>
                  <a:pt x="558927" y="872141"/>
                  <a:pt x="555307" y="862620"/>
                </a:cubicBezTo>
                <a:cubicBezTo>
                  <a:pt x="546649" y="839841"/>
                  <a:pt x="546841" y="772772"/>
                  <a:pt x="555581" y="767370"/>
                </a:cubicBezTo>
                <a:cubicBezTo>
                  <a:pt x="559352" y="765040"/>
                  <a:pt x="562436" y="748451"/>
                  <a:pt x="562436" y="730511"/>
                </a:cubicBezTo>
                <a:cubicBezTo>
                  <a:pt x="562436" y="704291"/>
                  <a:pt x="566762" y="692254"/>
                  <a:pt x="584468" y="669221"/>
                </a:cubicBezTo>
                <a:cubicBezTo>
                  <a:pt x="596588" y="653454"/>
                  <a:pt x="609886" y="640553"/>
                  <a:pt x="614020" y="640553"/>
                </a:cubicBezTo>
                <a:cubicBezTo>
                  <a:pt x="618160" y="640553"/>
                  <a:pt x="627524" y="635042"/>
                  <a:pt x="634832" y="628303"/>
                </a:cubicBezTo>
                <a:cubicBezTo>
                  <a:pt x="642146" y="621565"/>
                  <a:pt x="658920" y="611790"/>
                  <a:pt x="672116" y="606580"/>
                </a:cubicBezTo>
                <a:cubicBezTo>
                  <a:pt x="700276" y="595468"/>
                  <a:pt x="741563" y="557944"/>
                  <a:pt x="762965" y="524019"/>
                </a:cubicBezTo>
                <a:cubicBezTo>
                  <a:pt x="771287" y="510823"/>
                  <a:pt x="786642" y="492808"/>
                  <a:pt x="797082" y="483993"/>
                </a:cubicBezTo>
                <a:cubicBezTo>
                  <a:pt x="807529" y="475177"/>
                  <a:pt x="816070" y="462544"/>
                  <a:pt x="816070" y="455922"/>
                </a:cubicBezTo>
                <a:cubicBezTo>
                  <a:pt x="816070" y="449300"/>
                  <a:pt x="822610" y="438010"/>
                  <a:pt x="830603" y="430826"/>
                </a:cubicBezTo>
                <a:cubicBezTo>
                  <a:pt x="838596" y="423642"/>
                  <a:pt x="855843" y="401068"/>
                  <a:pt x="868936" y="380654"/>
                </a:cubicBezTo>
                <a:cubicBezTo>
                  <a:pt x="882029" y="360247"/>
                  <a:pt x="896966" y="339319"/>
                  <a:pt x="902127" y="334157"/>
                </a:cubicBezTo>
                <a:cubicBezTo>
                  <a:pt x="907289" y="328995"/>
                  <a:pt x="922692" y="302158"/>
                  <a:pt x="936347" y="274519"/>
                </a:cubicBezTo>
                <a:cubicBezTo>
                  <a:pt x="955171" y="236439"/>
                  <a:pt x="961779" y="213667"/>
                  <a:pt x="963651" y="180489"/>
                </a:cubicBezTo>
                <a:cubicBezTo>
                  <a:pt x="967202" y="117375"/>
                  <a:pt x="972178" y="72798"/>
                  <a:pt x="976449" y="65895"/>
                </a:cubicBezTo>
                <a:cubicBezTo>
                  <a:pt x="978485" y="62590"/>
                  <a:pt x="976401" y="49936"/>
                  <a:pt x="971808" y="37769"/>
                </a:cubicBezTo>
                <a:cubicBezTo>
                  <a:pt x="964480" y="18362"/>
                  <a:pt x="965015" y="14503"/>
                  <a:pt x="976113" y="6387"/>
                </a:cubicBezTo>
                <a:cubicBezTo>
                  <a:pt x="984596" y="183"/>
                  <a:pt x="990725" y="-1937"/>
                  <a:pt x="998242" y="1976"/>
                </a:cubicBezTo>
                <a:close/>
              </a:path>
            </a:pathLst>
          </a:custGeom>
          <a:blipFill dpi="0" rotWithShape="1">
            <a:blip r:embed="rId4"/>
            <a:srcRect/>
            <a:stretch>
              <a:fillRect/>
            </a:stretch>
          </a:blipFill>
          <a:ln w="6854"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2" name="文本框 31">
            <a:extLst>
              <a:ext uri="{FF2B5EF4-FFF2-40B4-BE49-F238E27FC236}">
                <a16:creationId xmlns:a16="http://schemas.microsoft.com/office/drawing/2014/main" id="{62DE6139-4296-70B0-4687-835E88D9043D}"/>
              </a:ext>
            </a:extLst>
          </p:cNvPr>
          <p:cNvSpPr txBox="1"/>
          <p:nvPr/>
        </p:nvSpPr>
        <p:spPr>
          <a:xfrm>
            <a:off x="-707816" y="473924"/>
            <a:ext cx="7173930" cy="1037207"/>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6000" b="1" dirty="0">
                <a:effectLst>
                  <a:outerShdw blurRad="50800" dist="76200" dir="5400000" algn="t" rotWithShape="0">
                    <a:srgbClr val="800000"/>
                  </a:outerShdw>
                </a:effectLst>
              </a:rPr>
              <a:t>产品优点：</a:t>
            </a:r>
          </a:p>
        </p:txBody>
      </p:sp>
    </p:spTree>
    <p:extLst>
      <p:ext uri="{BB962C8B-B14F-4D97-AF65-F5344CB8AC3E}">
        <p14:creationId xmlns:p14="http://schemas.microsoft.com/office/powerpoint/2010/main" val="203310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arn(inVertical)">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arn(inVertical)">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par>
                          <p:cTn id="47" fill="hold">
                            <p:stCondLst>
                              <p:cond delay="500"/>
                            </p:stCondLst>
                            <p:childTnLst>
                              <p:par>
                                <p:cTn id="48" presetID="16" presetClass="entr" presetSubtype="21"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barn(inVertical)">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6" grpId="0"/>
      <p:bldP spid="27" grpId="0"/>
      <p:bldP spid="28" grpId="0" animBg="1"/>
      <p:bldP spid="29"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图案&#10;&#10;描述已自动生成">
            <a:extLst>
              <a:ext uri="{FF2B5EF4-FFF2-40B4-BE49-F238E27FC236}">
                <a16:creationId xmlns:a16="http://schemas.microsoft.com/office/drawing/2014/main" id="{DE5708B8-5030-DECF-4B21-58A1D3050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 y="0"/>
            <a:ext cx="12192000" cy="6858000"/>
          </a:xfrm>
          <a:prstGeom prst="rect">
            <a:avLst/>
          </a:prstGeom>
        </p:spPr>
      </p:pic>
      <p:pic>
        <p:nvPicPr>
          <p:cNvPr id="3" name="图片 2" descr="雪地上的风景&#10;&#10;低可信度描述已自动生成">
            <a:extLst>
              <a:ext uri="{FF2B5EF4-FFF2-40B4-BE49-F238E27FC236}">
                <a16:creationId xmlns:a16="http://schemas.microsoft.com/office/drawing/2014/main" id="{2802A8E9-CBC3-D877-5EDC-BCB0D31A9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01523">
            <a:off x="6833378" y="-2185547"/>
            <a:ext cx="5375826" cy="12910942"/>
          </a:xfrm>
          <a:prstGeom prst="rect">
            <a:avLst/>
          </a:prstGeom>
        </p:spPr>
      </p:pic>
      <p:sp>
        <p:nvSpPr>
          <p:cNvPr id="9" name="文本框 8">
            <a:extLst>
              <a:ext uri="{FF2B5EF4-FFF2-40B4-BE49-F238E27FC236}">
                <a16:creationId xmlns:a16="http://schemas.microsoft.com/office/drawing/2014/main" id="{5A402406-25FF-6D41-FAC5-8AD7D60DDBBC}"/>
              </a:ext>
            </a:extLst>
          </p:cNvPr>
          <p:cNvSpPr txBox="1"/>
          <p:nvPr/>
        </p:nvSpPr>
        <p:spPr>
          <a:xfrm>
            <a:off x="3289646" y="122812"/>
            <a:ext cx="4801314" cy="1938992"/>
          </a:xfrm>
          <a:prstGeom prst="rect">
            <a:avLst/>
          </a:prstGeom>
          <a:noFill/>
        </p:spPr>
        <p:txBody>
          <a:bodyPr wrap="none" rtlCol="0">
            <a:spAutoFit/>
          </a:bodyPr>
          <a:lstStyle>
            <a:defPPr>
              <a:defRPr lang="zh-CN"/>
            </a:defPPr>
            <a:lvl1pPr algn="ctr">
              <a:defRPr sz="9600">
                <a:ln w="6350">
                  <a:noFill/>
                </a:ln>
                <a:blipFill>
                  <a:blip r:embed="rId4"/>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12000" dirty="0"/>
              <a:t>创新一</a:t>
            </a:r>
          </a:p>
        </p:txBody>
      </p:sp>
      <p:pic>
        <p:nvPicPr>
          <p:cNvPr id="10" name="图片 9" descr="黑暗中的灯光&#10;&#10;描述已自动生成">
            <a:extLst>
              <a:ext uri="{FF2B5EF4-FFF2-40B4-BE49-F238E27FC236}">
                <a16:creationId xmlns:a16="http://schemas.microsoft.com/office/drawing/2014/main" id="{1B3F4E32-E0DC-B347-69E7-E991694669EA}"/>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24144" y="353885"/>
            <a:ext cx="6858000" cy="2580640"/>
          </a:xfrm>
          <a:prstGeom prst="rect">
            <a:avLst/>
          </a:prstGeom>
        </p:spPr>
      </p:pic>
      <p:sp>
        <p:nvSpPr>
          <p:cNvPr id="11" name="矩形: 圆角 10">
            <a:extLst>
              <a:ext uri="{FF2B5EF4-FFF2-40B4-BE49-F238E27FC236}">
                <a16:creationId xmlns:a16="http://schemas.microsoft.com/office/drawing/2014/main" id="{E152C891-076F-94A1-E3D2-F0DA9231E2A4}"/>
              </a:ext>
            </a:extLst>
          </p:cNvPr>
          <p:cNvSpPr/>
          <p:nvPr/>
        </p:nvSpPr>
        <p:spPr>
          <a:xfrm>
            <a:off x="480078" y="2108368"/>
            <a:ext cx="5165261" cy="4323110"/>
          </a:xfrm>
          <a:prstGeom prst="roundRect">
            <a:avLst>
              <a:gd name="adj" fmla="val 3450"/>
            </a:avLst>
          </a:prstGeom>
          <a:gradFill>
            <a:gsLst>
              <a:gs pos="95000">
                <a:schemeClr val="accent2">
                  <a:lumMod val="20000"/>
                  <a:lumOff val="80000"/>
                </a:schemeClr>
              </a:gs>
              <a:gs pos="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500" dirty="0">
                <a:solidFill>
                  <a:schemeClr val="tx1"/>
                </a:solidFill>
                <a:latin typeface="Roboto Regular"/>
                <a:ea typeface="思源黑体 CN Regular"/>
              </a:rPr>
              <a:t>  经过市场调研发现，市面上的语录类型产品</a:t>
            </a:r>
            <a:r>
              <a:rPr lang="zh-CN" altLang="en-US" sz="2500" b="1" dirty="0">
                <a:solidFill>
                  <a:srgbClr val="FF0000"/>
                </a:solidFill>
                <a:latin typeface="Roboto Regular"/>
                <a:ea typeface="思源黑体 CN Regular"/>
              </a:rPr>
              <a:t>暂无该主题的项目</a:t>
            </a:r>
            <a:r>
              <a:rPr lang="zh-CN" altLang="en-US" sz="2500" dirty="0">
                <a:solidFill>
                  <a:schemeClr val="tx1"/>
                </a:solidFill>
                <a:latin typeface="Roboto Regular"/>
                <a:ea typeface="思源黑体 CN Regular"/>
              </a:rPr>
              <a:t>。</a:t>
            </a:r>
            <a:endParaRPr lang="en-US" altLang="zh-CN" sz="2500" dirty="0">
              <a:solidFill>
                <a:schemeClr val="tx1"/>
              </a:solidFill>
              <a:latin typeface="Roboto Regular"/>
              <a:ea typeface="思源黑体 CN Regular"/>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altLang="zh-CN" sz="2500" b="0" i="0" u="none" strike="noStrike" kern="1200" cap="none" spc="0" normalizeH="0" baseline="0" noProof="0" dirty="0">
              <a:ln>
                <a:noFill/>
              </a:ln>
              <a:solidFill>
                <a:schemeClr val="tx1"/>
              </a:solidFill>
              <a:effectLst/>
              <a:uLnTx/>
              <a:uFillTx/>
              <a:latin typeface="Roboto Regular"/>
              <a:ea typeface="思源黑体 CN Regular"/>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500" dirty="0">
                <a:solidFill>
                  <a:schemeClr val="tx1"/>
                </a:solidFill>
                <a:latin typeface="Roboto Regular"/>
                <a:ea typeface="思源黑体 CN Regular"/>
              </a:rPr>
              <a:t>  </a:t>
            </a:r>
            <a:r>
              <a:rPr kumimoji="0" lang="zh-CN" altLang="en-US" sz="2500" b="0" i="0" u="none" strike="noStrike" kern="1200" cap="none" spc="0" normalizeH="0" baseline="0" noProof="0" dirty="0">
                <a:ln>
                  <a:noFill/>
                </a:ln>
                <a:solidFill>
                  <a:schemeClr val="tx1"/>
                </a:solidFill>
                <a:effectLst/>
                <a:uLnTx/>
                <a:uFillTx/>
                <a:latin typeface="Roboto Regular"/>
                <a:ea typeface="思源黑体 CN Regular"/>
                <a:cs typeface="+mn-cs"/>
              </a:rPr>
              <a:t>即该项目的产生就是最大的创新，</a:t>
            </a:r>
            <a:r>
              <a:rPr kumimoji="0" lang="zh-CN" altLang="en-US" sz="2500" b="1" i="0" u="none" strike="noStrike" kern="1200" cap="none" spc="0" normalizeH="0" baseline="0" noProof="0" dirty="0">
                <a:ln>
                  <a:noFill/>
                </a:ln>
                <a:solidFill>
                  <a:srgbClr val="FF0000"/>
                </a:solidFill>
                <a:effectLst/>
                <a:uLnTx/>
                <a:uFillTx/>
                <a:latin typeface="Roboto Regular"/>
                <a:ea typeface="思源黑体 CN Regular"/>
                <a:cs typeface="+mn-cs"/>
              </a:rPr>
              <a:t>开创了学习习近平新时代中国特色社会主义思想的微信小程序的先河</a:t>
            </a:r>
            <a:r>
              <a:rPr kumimoji="0" lang="zh-CN" altLang="en-US" sz="2500" b="0" i="0" u="none" strike="noStrike" kern="1200" cap="none" spc="0" normalizeH="0" baseline="0" noProof="0" dirty="0">
                <a:ln>
                  <a:noFill/>
                </a:ln>
                <a:solidFill>
                  <a:schemeClr val="tx1"/>
                </a:solidFill>
                <a:effectLst/>
                <a:uLnTx/>
                <a:uFillTx/>
                <a:latin typeface="Roboto Regular"/>
                <a:ea typeface="思源黑体 CN Regular"/>
                <a:cs typeface="+mn-cs"/>
              </a:rPr>
              <a:t>。</a:t>
            </a:r>
          </a:p>
        </p:txBody>
      </p:sp>
      <p:pic>
        <p:nvPicPr>
          <p:cNvPr id="12" name="图片 11" descr="卡通人物&#10;&#10;中度可信度描述已自动生成">
            <a:extLst>
              <a:ext uri="{FF2B5EF4-FFF2-40B4-BE49-F238E27FC236}">
                <a16:creationId xmlns:a16="http://schemas.microsoft.com/office/drawing/2014/main" id="{4935E334-D978-9C31-0BCA-CC482C6209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08585" y="1901208"/>
            <a:ext cx="1881718" cy="1230041"/>
          </a:xfrm>
          <a:prstGeom prst="rect">
            <a:avLst/>
          </a:prstGeom>
        </p:spPr>
      </p:pic>
      <p:sp>
        <p:nvSpPr>
          <p:cNvPr id="13" name="文本框 12">
            <a:extLst>
              <a:ext uri="{FF2B5EF4-FFF2-40B4-BE49-F238E27FC236}">
                <a16:creationId xmlns:a16="http://schemas.microsoft.com/office/drawing/2014/main" id="{ECF76680-9218-7E75-D158-C8BC1E137603}"/>
              </a:ext>
            </a:extLst>
          </p:cNvPr>
          <p:cNvSpPr txBox="1"/>
          <p:nvPr/>
        </p:nvSpPr>
        <p:spPr>
          <a:xfrm>
            <a:off x="858811" y="2399447"/>
            <a:ext cx="3860932" cy="553998"/>
          </a:xfrm>
          <a:prstGeom prst="rect">
            <a:avLst/>
          </a:prstGeom>
          <a:noFill/>
        </p:spPr>
        <p:txBody>
          <a:bodyPr wrap="square" rtlCol="0">
            <a:spAutoFit/>
          </a:bodyPr>
          <a:lstStyle>
            <a:defPPr>
              <a:defRPr lang="zh-CN"/>
            </a:defPPr>
            <a:lvl1pPr algn="ctr">
              <a:defRPr sz="2800">
                <a:gradFill flip="none" rotWithShape="1">
                  <a:gsLst>
                    <a:gs pos="0">
                      <a:schemeClr val="accent1">
                        <a:lumMod val="75000"/>
                      </a:schemeClr>
                    </a:gs>
                    <a:gs pos="64000">
                      <a:schemeClr val="accent1">
                        <a:lumMod val="50000"/>
                      </a:schemeClr>
                    </a:gs>
                  </a:gsLst>
                  <a:lin ang="270000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0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市场暂无同类型产品</a:t>
            </a:r>
            <a:endParaRPr kumimoji="0" lang="zh-CN" altLang="en-US" sz="3000" b="0" i="0" u="none" strike="noStrike" kern="1200" cap="none" spc="0" normalizeH="0" baseline="0" noProof="0" dirty="0">
              <a:ln>
                <a:noFill/>
              </a:ln>
              <a:gradFill flip="none" rotWithShape="1">
                <a:gsLst>
                  <a:gs pos="0">
                    <a:srgbClr val="FE391F">
                      <a:lumMod val="75000"/>
                    </a:srgbClr>
                  </a:gs>
                  <a:gs pos="64000">
                    <a:srgbClr val="FE391F">
                      <a:lumMod val="50000"/>
                    </a:srgbClr>
                  </a:gs>
                </a:gsLst>
                <a:lin ang="2700000" scaled="1"/>
                <a:tileRect/>
              </a:gradFill>
              <a:effectLst/>
              <a:uLnTx/>
              <a:uFillTx/>
              <a:latin typeface="思源宋体 CN Heavy"/>
              <a:ea typeface="思源宋体 CN Heavy"/>
              <a:cs typeface="+mn-cs"/>
            </a:endParaRPr>
          </a:p>
        </p:txBody>
      </p:sp>
      <p:pic>
        <p:nvPicPr>
          <p:cNvPr id="5" name="图片 4">
            <a:extLst>
              <a:ext uri="{FF2B5EF4-FFF2-40B4-BE49-F238E27FC236}">
                <a16:creationId xmlns:a16="http://schemas.microsoft.com/office/drawing/2014/main" id="{BC744B81-8F46-55A3-EE1F-BC4B86397140}"/>
              </a:ext>
            </a:extLst>
          </p:cNvPr>
          <p:cNvPicPr>
            <a:picLocks noChangeAspect="1"/>
          </p:cNvPicPr>
          <p:nvPr/>
        </p:nvPicPr>
        <p:blipFill>
          <a:blip r:embed="rId7"/>
          <a:stretch>
            <a:fillRect/>
          </a:stretch>
        </p:blipFill>
        <p:spPr>
          <a:xfrm>
            <a:off x="8241199" y="1092308"/>
            <a:ext cx="3091990" cy="5449313"/>
          </a:xfrm>
          <a:prstGeom prst="rect">
            <a:avLst/>
          </a:prstGeom>
        </p:spPr>
      </p:pic>
    </p:spTree>
    <p:extLst>
      <p:ext uri="{BB962C8B-B14F-4D97-AF65-F5344CB8AC3E}">
        <p14:creationId xmlns:p14="http://schemas.microsoft.com/office/powerpoint/2010/main" val="101353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TotalTime>
  <Words>617</Words>
  <Application>Microsoft Office PowerPoint</Application>
  <PresentationFormat>宽屏</PresentationFormat>
  <Paragraphs>102</Paragraphs>
  <Slides>15</Slides>
  <Notes>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15</vt:i4>
      </vt:variant>
    </vt:vector>
  </HeadingPairs>
  <TitlesOfParts>
    <vt:vector size="30" baseType="lpstr">
      <vt:lpstr>Roboto Regular</vt:lpstr>
      <vt:lpstr>等线</vt:lpstr>
      <vt:lpstr>等线 Light</vt:lpstr>
      <vt:lpstr>冬青黑体简体中文 W3</vt:lpstr>
      <vt:lpstr>华文行楷</vt:lpstr>
      <vt:lpstr>迷你简菱心</vt:lpstr>
      <vt:lpstr>庞门正道粗书体6.0</vt:lpstr>
      <vt:lpstr>思源宋体 CN Heavy</vt:lpstr>
      <vt:lpstr>宋体</vt:lpstr>
      <vt:lpstr>微软雅黑</vt:lpstr>
      <vt:lpstr>演示夏行楷</vt:lpstr>
      <vt:lpstr>Agency FB</vt:lpstr>
      <vt:lpstr>Arial</vt:lpstr>
      <vt:lpstr>Butler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浪漫主义 狗</dc:creator>
  <cp:lastModifiedBy>浪漫主义 狗</cp:lastModifiedBy>
  <cp:revision>20</cp:revision>
  <dcterms:created xsi:type="dcterms:W3CDTF">2023-03-25T14:34:52Z</dcterms:created>
  <dcterms:modified xsi:type="dcterms:W3CDTF">2023-03-29T10:24:42Z</dcterms:modified>
</cp:coreProperties>
</file>